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0"/>
  </p:notesMasterIdLst>
  <p:sldIdLst>
    <p:sldId id="279" r:id="rId2"/>
    <p:sldId id="256" r:id="rId3"/>
    <p:sldId id="257" r:id="rId4"/>
    <p:sldId id="296" r:id="rId5"/>
    <p:sldId id="258" r:id="rId6"/>
    <p:sldId id="259" r:id="rId7"/>
    <p:sldId id="262" r:id="rId8"/>
    <p:sldId id="265" r:id="rId9"/>
    <p:sldId id="274" r:id="rId10"/>
    <p:sldId id="290" r:id="rId11"/>
    <p:sldId id="260" r:id="rId12"/>
    <p:sldId id="288" r:id="rId13"/>
    <p:sldId id="289" r:id="rId14"/>
    <p:sldId id="294" r:id="rId15"/>
    <p:sldId id="284" r:id="rId16"/>
    <p:sldId id="261" r:id="rId17"/>
    <p:sldId id="291" r:id="rId18"/>
    <p:sldId id="263" r:id="rId19"/>
    <p:sldId id="283" r:id="rId20"/>
    <p:sldId id="286" r:id="rId21"/>
    <p:sldId id="266" r:id="rId22"/>
    <p:sldId id="292" r:id="rId23"/>
    <p:sldId id="277" r:id="rId24"/>
    <p:sldId id="269" r:id="rId25"/>
    <p:sldId id="268" r:id="rId26"/>
    <p:sldId id="281" r:id="rId27"/>
    <p:sldId id="270" r:id="rId28"/>
    <p:sldId id="2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2E0D1-7B4C-4DCD-9B50-A0AB6427D25C}"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US"/>
        </a:p>
      </dgm:t>
    </dgm:pt>
    <dgm:pt modelId="{04FA4EBA-D430-4E66-ACC5-27407D2BFAA2}">
      <dgm:prSet phldrT="[Text]"/>
      <dgm:spPr/>
      <dgm:t>
        <a:bodyPr/>
        <a:lstStyle/>
        <a:p>
          <a:r>
            <a:rPr lang="en-US" dirty="0"/>
            <a:t>Sprint Planning</a:t>
          </a:r>
        </a:p>
      </dgm:t>
    </dgm:pt>
    <dgm:pt modelId="{43705BAB-E0AA-43D1-B230-7338322EB75C}" type="parTrans" cxnId="{280F636D-AC61-4A5F-91A4-800D65B4782B}">
      <dgm:prSet/>
      <dgm:spPr/>
      <dgm:t>
        <a:bodyPr/>
        <a:lstStyle/>
        <a:p>
          <a:endParaRPr lang="en-US"/>
        </a:p>
      </dgm:t>
    </dgm:pt>
    <dgm:pt modelId="{D1EDF29C-DCEC-48A6-BA92-CD1E91ACE2AC}" type="sibTrans" cxnId="{280F636D-AC61-4A5F-91A4-800D65B4782B}">
      <dgm:prSet/>
      <dgm:spPr/>
      <dgm:t>
        <a:bodyPr/>
        <a:lstStyle/>
        <a:p>
          <a:endParaRPr lang="en-US"/>
        </a:p>
      </dgm:t>
    </dgm:pt>
    <dgm:pt modelId="{0A502BC9-8545-410A-AB27-5065304995B1}">
      <dgm:prSet phldrT="[Text]"/>
      <dgm:spPr/>
      <dgm:t>
        <a:bodyPr/>
        <a:lstStyle/>
        <a:p>
          <a:r>
            <a:rPr lang="en-US" dirty="0"/>
            <a:t>Coding</a:t>
          </a:r>
        </a:p>
      </dgm:t>
    </dgm:pt>
    <dgm:pt modelId="{50B8902B-ED73-4EA5-9DC5-6536C179C21B}" type="parTrans" cxnId="{DDA4DB8F-0824-43FD-B058-102B80A57E48}">
      <dgm:prSet/>
      <dgm:spPr/>
      <dgm:t>
        <a:bodyPr/>
        <a:lstStyle/>
        <a:p>
          <a:endParaRPr lang="en-US"/>
        </a:p>
      </dgm:t>
    </dgm:pt>
    <dgm:pt modelId="{80E74954-B6B2-4970-B927-F617FFE85170}" type="sibTrans" cxnId="{DDA4DB8F-0824-43FD-B058-102B80A57E48}">
      <dgm:prSet/>
      <dgm:spPr/>
      <dgm:t>
        <a:bodyPr/>
        <a:lstStyle/>
        <a:p>
          <a:endParaRPr lang="en-US"/>
        </a:p>
      </dgm:t>
    </dgm:pt>
    <dgm:pt modelId="{2BFF5222-6A20-4076-A3C2-1A749CC8FB30}">
      <dgm:prSet phldrT="[Text]"/>
      <dgm:spPr/>
      <dgm:t>
        <a:bodyPr/>
        <a:lstStyle/>
        <a:p>
          <a:r>
            <a:rPr lang="en-US" dirty="0"/>
            <a:t>Committing</a:t>
          </a:r>
        </a:p>
      </dgm:t>
    </dgm:pt>
    <dgm:pt modelId="{467BD547-422A-4A54-B783-3A36E0BB02E5}" type="parTrans" cxnId="{B24A9D81-FF81-4701-B673-435D8BBAE63A}">
      <dgm:prSet/>
      <dgm:spPr/>
      <dgm:t>
        <a:bodyPr/>
        <a:lstStyle/>
        <a:p>
          <a:endParaRPr lang="en-US"/>
        </a:p>
      </dgm:t>
    </dgm:pt>
    <dgm:pt modelId="{698BD227-6191-4624-9121-821511E1D66B}" type="sibTrans" cxnId="{B24A9D81-FF81-4701-B673-435D8BBAE63A}">
      <dgm:prSet/>
      <dgm:spPr/>
      <dgm:t>
        <a:bodyPr/>
        <a:lstStyle/>
        <a:p>
          <a:endParaRPr lang="en-US"/>
        </a:p>
      </dgm:t>
    </dgm:pt>
    <dgm:pt modelId="{F11E6B4E-50DF-45C7-BE30-4207142DD207}">
      <dgm:prSet phldrT="[Text]"/>
      <dgm:spPr/>
      <dgm:t>
        <a:bodyPr/>
        <a:lstStyle/>
        <a:p>
          <a:r>
            <a:rPr lang="en-US" dirty="0"/>
            <a:t>Testing</a:t>
          </a:r>
        </a:p>
      </dgm:t>
    </dgm:pt>
    <dgm:pt modelId="{A23763BA-126E-4F33-8501-203619627BD7}" type="parTrans" cxnId="{39EC7B01-278E-4184-A13A-039335BE9796}">
      <dgm:prSet/>
      <dgm:spPr/>
      <dgm:t>
        <a:bodyPr/>
        <a:lstStyle/>
        <a:p>
          <a:endParaRPr lang="en-US"/>
        </a:p>
      </dgm:t>
    </dgm:pt>
    <dgm:pt modelId="{6F4D9E27-DDEA-4A03-8CEE-4F0A7D5F8C81}" type="sibTrans" cxnId="{39EC7B01-278E-4184-A13A-039335BE9796}">
      <dgm:prSet/>
      <dgm:spPr/>
      <dgm:t>
        <a:bodyPr/>
        <a:lstStyle/>
        <a:p>
          <a:endParaRPr lang="en-US"/>
        </a:p>
      </dgm:t>
    </dgm:pt>
    <dgm:pt modelId="{FE0004EB-FE53-4383-85A4-A41FEC80B5D7}">
      <dgm:prSet phldrT="[Text]"/>
      <dgm:spPr/>
      <dgm:t>
        <a:bodyPr/>
        <a:lstStyle/>
        <a:p>
          <a:r>
            <a:rPr lang="en-US" dirty="0"/>
            <a:t>Merging</a:t>
          </a:r>
        </a:p>
      </dgm:t>
    </dgm:pt>
    <dgm:pt modelId="{0C225DC3-8659-4D7F-A5E9-89124C47EB66}" type="parTrans" cxnId="{9E6A0D20-D959-4B4A-B0EC-89FA805AAE13}">
      <dgm:prSet/>
      <dgm:spPr/>
      <dgm:t>
        <a:bodyPr/>
        <a:lstStyle/>
        <a:p>
          <a:endParaRPr lang="en-US"/>
        </a:p>
      </dgm:t>
    </dgm:pt>
    <dgm:pt modelId="{92864D28-F322-4CA2-9976-67F001C8A280}" type="sibTrans" cxnId="{9E6A0D20-D959-4B4A-B0EC-89FA805AAE13}">
      <dgm:prSet/>
      <dgm:spPr/>
      <dgm:t>
        <a:bodyPr/>
        <a:lstStyle/>
        <a:p>
          <a:endParaRPr lang="en-US"/>
        </a:p>
      </dgm:t>
    </dgm:pt>
    <dgm:pt modelId="{29ADC1A2-E240-4E23-AC9A-B4761905C835}">
      <dgm:prSet phldrT="[Text]"/>
      <dgm:spPr/>
      <dgm:t>
        <a:bodyPr/>
        <a:lstStyle/>
        <a:p>
          <a:r>
            <a:rPr lang="en-US" dirty="0"/>
            <a:t>Deploying</a:t>
          </a:r>
        </a:p>
      </dgm:t>
    </dgm:pt>
    <dgm:pt modelId="{ADBD0A09-B90D-4816-876B-52B8EBA3D106}" type="parTrans" cxnId="{A9157851-4371-4E06-A76E-A92237C42A14}">
      <dgm:prSet/>
      <dgm:spPr/>
      <dgm:t>
        <a:bodyPr/>
        <a:lstStyle/>
        <a:p>
          <a:endParaRPr lang="en-US"/>
        </a:p>
      </dgm:t>
    </dgm:pt>
    <dgm:pt modelId="{C193BA3E-4128-4FF7-8495-C481901ADD05}" type="sibTrans" cxnId="{A9157851-4371-4E06-A76E-A92237C42A14}">
      <dgm:prSet/>
      <dgm:spPr/>
      <dgm:t>
        <a:bodyPr/>
        <a:lstStyle/>
        <a:p>
          <a:endParaRPr lang="en-US"/>
        </a:p>
      </dgm:t>
    </dgm:pt>
    <dgm:pt modelId="{37E64D28-6EA0-4724-B5D8-C310919E4105}">
      <dgm:prSet phldrT="[Text]"/>
      <dgm:spPr/>
      <dgm:t>
        <a:bodyPr/>
        <a:lstStyle/>
        <a:p>
          <a:r>
            <a:rPr lang="en-US" dirty="0"/>
            <a:t>Analyzing</a:t>
          </a:r>
        </a:p>
      </dgm:t>
    </dgm:pt>
    <dgm:pt modelId="{1F630FBF-C13F-4F9C-8EE5-5BC3F011B291}" type="parTrans" cxnId="{5AE75C07-4EC3-4F04-87F4-44EA697B376C}">
      <dgm:prSet/>
      <dgm:spPr/>
      <dgm:t>
        <a:bodyPr/>
        <a:lstStyle/>
        <a:p>
          <a:endParaRPr lang="en-US"/>
        </a:p>
      </dgm:t>
    </dgm:pt>
    <dgm:pt modelId="{5AE75E1C-9A0E-49B1-9C4A-589C02B51F98}" type="sibTrans" cxnId="{5AE75C07-4EC3-4F04-87F4-44EA697B376C}">
      <dgm:prSet/>
      <dgm:spPr/>
      <dgm:t>
        <a:bodyPr/>
        <a:lstStyle/>
        <a:p>
          <a:endParaRPr lang="en-US"/>
        </a:p>
      </dgm:t>
    </dgm:pt>
    <dgm:pt modelId="{BE89536B-3ADA-4A8A-B368-625ED45B8B11}">
      <dgm:prSet phldrT="[Text]"/>
      <dgm:spPr/>
      <dgm:t>
        <a:bodyPr/>
        <a:lstStyle/>
        <a:p>
          <a:r>
            <a:rPr lang="en-US" dirty="0"/>
            <a:t>Documenting</a:t>
          </a:r>
        </a:p>
      </dgm:t>
    </dgm:pt>
    <dgm:pt modelId="{D31CD1F4-FA0D-437C-9420-0869D9FC3988}" type="parTrans" cxnId="{39650461-3ED2-46A5-8AA6-E86FBEB73C45}">
      <dgm:prSet/>
      <dgm:spPr/>
      <dgm:t>
        <a:bodyPr/>
        <a:lstStyle/>
        <a:p>
          <a:endParaRPr lang="en-US"/>
        </a:p>
      </dgm:t>
    </dgm:pt>
    <dgm:pt modelId="{A40EC5C5-3F0C-432B-8364-BFDA3C649A09}" type="sibTrans" cxnId="{39650461-3ED2-46A5-8AA6-E86FBEB73C45}">
      <dgm:prSet/>
      <dgm:spPr/>
      <dgm:t>
        <a:bodyPr/>
        <a:lstStyle/>
        <a:p>
          <a:endParaRPr lang="en-US"/>
        </a:p>
      </dgm:t>
    </dgm:pt>
    <dgm:pt modelId="{80AAD3E4-1799-41E1-9612-DC09703171D6}">
      <dgm:prSet phldrT="[Text]"/>
      <dgm:spPr/>
      <dgm:t>
        <a:bodyPr/>
        <a:lstStyle/>
        <a:p>
          <a:r>
            <a:rPr lang="en-US" dirty="0"/>
            <a:t>Reporting</a:t>
          </a:r>
        </a:p>
      </dgm:t>
    </dgm:pt>
    <dgm:pt modelId="{8FC56DA2-DB93-4EF7-AA24-071E37D5A1CE}" type="parTrans" cxnId="{3527C1A0-E20F-4D30-96D4-3D9B147ACD87}">
      <dgm:prSet/>
      <dgm:spPr/>
      <dgm:t>
        <a:bodyPr/>
        <a:lstStyle/>
        <a:p>
          <a:endParaRPr lang="en-US"/>
        </a:p>
      </dgm:t>
    </dgm:pt>
    <dgm:pt modelId="{B40C346C-728A-4FD2-8F0C-9D86F0863C84}" type="sibTrans" cxnId="{3527C1A0-E20F-4D30-96D4-3D9B147ACD87}">
      <dgm:prSet/>
      <dgm:spPr/>
      <dgm:t>
        <a:bodyPr/>
        <a:lstStyle/>
        <a:p>
          <a:endParaRPr lang="en-US"/>
        </a:p>
      </dgm:t>
    </dgm:pt>
    <dgm:pt modelId="{AB18A3F4-EBC0-44BC-8789-A70235C911B2}" type="pres">
      <dgm:prSet presAssocID="{B4A2E0D1-7B4C-4DCD-9B50-A0AB6427D25C}" presName="Name0" presStyleCnt="0">
        <dgm:presLayoutVars>
          <dgm:dir/>
          <dgm:resizeHandles/>
        </dgm:presLayoutVars>
      </dgm:prSet>
      <dgm:spPr/>
    </dgm:pt>
    <dgm:pt modelId="{69A41381-F0BE-4056-A7F2-6DCFABD843D8}" type="pres">
      <dgm:prSet presAssocID="{04FA4EBA-D430-4E66-ACC5-27407D2BFAA2}" presName="compNode" presStyleCnt="0"/>
      <dgm:spPr/>
    </dgm:pt>
    <dgm:pt modelId="{4AF472BA-E4B6-4E88-83C6-535F62B2E744}" type="pres">
      <dgm:prSet presAssocID="{04FA4EBA-D430-4E66-ACC5-27407D2BFAA2}" presName="dummyConnPt" presStyleCnt="0"/>
      <dgm:spPr/>
    </dgm:pt>
    <dgm:pt modelId="{4C076B8A-24C9-494F-9D6C-2E309158859F}" type="pres">
      <dgm:prSet presAssocID="{04FA4EBA-D430-4E66-ACC5-27407D2BFAA2}" presName="node" presStyleLbl="node1" presStyleIdx="0" presStyleCnt="9">
        <dgm:presLayoutVars>
          <dgm:bulletEnabled val="1"/>
        </dgm:presLayoutVars>
      </dgm:prSet>
      <dgm:spPr/>
    </dgm:pt>
    <dgm:pt modelId="{9F7914D8-CB21-460C-A54D-33E0B8C1FAE4}" type="pres">
      <dgm:prSet presAssocID="{D1EDF29C-DCEC-48A6-BA92-CD1E91ACE2AC}" presName="sibTrans" presStyleLbl="bgSibTrans2D1" presStyleIdx="0" presStyleCnt="8"/>
      <dgm:spPr/>
    </dgm:pt>
    <dgm:pt modelId="{16BA85FF-BF44-440A-80AE-D43D3AD4A839}" type="pres">
      <dgm:prSet presAssocID="{0A502BC9-8545-410A-AB27-5065304995B1}" presName="compNode" presStyleCnt="0"/>
      <dgm:spPr/>
    </dgm:pt>
    <dgm:pt modelId="{B3D75B18-F979-4606-B4A5-9274906A1D7E}" type="pres">
      <dgm:prSet presAssocID="{0A502BC9-8545-410A-AB27-5065304995B1}" presName="dummyConnPt" presStyleCnt="0"/>
      <dgm:spPr/>
    </dgm:pt>
    <dgm:pt modelId="{D7BD9EF6-D2F0-437A-812D-6EFA7A9E68B8}" type="pres">
      <dgm:prSet presAssocID="{0A502BC9-8545-410A-AB27-5065304995B1}" presName="node" presStyleLbl="node1" presStyleIdx="1" presStyleCnt="9">
        <dgm:presLayoutVars>
          <dgm:bulletEnabled val="1"/>
        </dgm:presLayoutVars>
      </dgm:prSet>
      <dgm:spPr/>
    </dgm:pt>
    <dgm:pt modelId="{90CB432D-9BD3-409C-B9F7-151C3CD2DF4F}" type="pres">
      <dgm:prSet presAssocID="{80E74954-B6B2-4970-B927-F617FFE85170}" presName="sibTrans" presStyleLbl="bgSibTrans2D1" presStyleIdx="1" presStyleCnt="8"/>
      <dgm:spPr/>
    </dgm:pt>
    <dgm:pt modelId="{4ECCD6AB-09BF-4121-9BC2-1D55398D1E6C}" type="pres">
      <dgm:prSet presAssocID="{2BFF5222-6A20-4076-A3C2-1A749CC8FB30}" presName="compNode" presStyleCnt="0"/>
      <dgm:spPr/>
    </dgm:pt>
    <dgm:pt modelId="{D733CABD-220A-4B27-978D-ADE24EFD3F9A}" type="pres">
      <dgm:prSet presAssocID="{2BFF5222-6A20-4076-A3C2-1A749CC8FB30}" presName="dummyConnPt" presStyleCnt="0"/>
      <dgm:spPr/>
    </dgm:pt>
    <dgm:pt modelId="{16963EF5-C105-4ADC-A64F-78964A461B6F}" type="pres">
      <dgm:prSet presAssocID="{2BFF5222-6A20-4076-A3C2-1A749CC8FB30}" presName="node" presStyleLbl="node1" presStyleIdx="2" presStyleCnt="9">
        <dgm:presLayoutVars>
          <dgm:bulletEnabled val="1"/>
        </dgm:presLayoutVars>
      </dgm:prSet>
      <dgm:spPr/>
    </dgm:pt>
    <dgm:pt modelId="{39605732-2281-41EE-9631-6A4AC7624909}" type="pres">
      <dgm:prSet presAssocID="{698BD227-6191-4624-9121-821511E1D66B}" presName="sibTrans" presStyleLbl="bgSibTrans2D1" presStyleIdx="2" presStyleCnt="8"/>
      <dgm:spPr/>
    </dgm:pt>
    <dgm:pt modelId="{3755BE6F-0FE7-4A23-882C-406060E5DDD1}" type="pres">
      <dgm:prSet presAssocID="{F11E6B4E-50DF-45C7-BE30-4207142DD207}" presName="compNode" presStyleCnt="0"/>
      <dgm:spPr/>
    </dgm:pt>
    <dgm:pt modelId="{2B5CA505-3D43-4B82-A4C8-C9F7EC968F35}" type="pres">
      <dgm:prSet presAssocID="{F11E6B4E-50DF-45C7-BE30-4207142DD207}" presName="dummyConnPt" presStyleCnt="0"/>
      <dgm:spPr/>
    </dgm:pt>
    <dgm:pt modelId="{2D3CB2F4-05FD-4B2A-BD50-C922F5D27D82}" type="pres">
      <dgm:prSet presAssocID="{F11E6B4E-50DF-45C7-BE30-4207142DD207}" presName="node" presStyleLbl="node1" presStyleIdx="3" presStyleCnt="9">
        <dgm:presLayoutVars>
          <dgm:bulletEnabled val="1"/>
        </dgm:presLayoutVars>
      </dgm:prSet>
      <dgm:spPr/>
    </dgm:pt>
    <dgm:pt modelId="{3C6E0598-1299-49C8-8714-8796F94C17BA}" type="pres">
      <dgm:prSet presAssocID="{6F4D9E27-DDEA-4A03-8CEE-4F0A7D5F8C81}" presName="sibTrans" presStyleLbl="bgSibTrans2D1" presStyleIdx="3" presStyleCnt="8"/>
      <dgm:spPr/>
    </dgm:pt>
    <dgm:pt modelId="{C5EF1D46-EEF7-4594-A949-C641DDD6B9A8}" type="pres">
      <dgm:prSet presAssocID="{FE0004EB-FE53-4383-85A4-A41FEC80B5D7}" presName="compNode" presStyleCnt="0"/>
      <dgm:spPr/>
    </dgm:pt>
    <dgm:pt modelId="{B1BDD6BE-6D39-496A-947E-CE76562CAFE8}" type="pres">
      <dgm:prSet presAssocID="{FE0004EB-FE53-4383-85A4-A41FEC80B5D7}" presName="dummyConnPt" presStyleCnt="0"/>
      <dgm:spPr/>
    </dgm:pt>
    <dgm:pt modelId="{7B61430D-449D-44E6-B4DB-C6F42F07D6E3}" type="pres">
      <dgm:prSet presAssocID="{FE0004EB-FE53-4383-85A4-A41FEC80B5D7}" presName="node" presStyleLbl="node1" presStyleIdx="4" presStyleCnt="9">
        <dgm:presLayoutVars>
          <dgm:bulletEnabled val="1"/>
        </dgm:presLayoutVars>
      </dgm:prSet>
      <dgm:spPr/>
    </dgm:pt>
    <dgm:pt modelId="{98AFA541-795B-4073-B240-C28D3F96C3D3}" type="pres">
      <dgm:prSet presAssocID="{92864D28-F322-4CA2-9976-67F001C8A280}" presName="sibTrans" presStyleLbl="bgSibTrans2D1" presStyleIdx="4" presStyleCnt="8"/>
      <dgm:spPr/>
    </dgm:pt>
    <dgm:pt modelId="{3B3B1EE7-7C95-40A1-8DB0-848E4302B8C8}" type="pres">
      <dgm:prSet presAssocID="{29ADC1A2-E240-4E23-AC9A-B4761905C835}" presName="compNode" presStyleCnt="0"/>
      <dgm:spPr/>
    </dgm:pt>
    <dgm:pt modelId="{241387D7-DB55-4C8C-91B4-5A3C5A5859D3}" type="pres">
      <dgm:prSet presAssocID="{29ADC1A2-E240-4E23-AC9A-B4761905C835}" presName="dummyConnPt" presStyleCnt="0"/>
      <dgm:spPr/>
    </dgm:pt>
    <dgm:pt modelId="{38C19F4E-E410-4EA3-A43A-5741C0F697DB}" type="pres">
      <dgm:prSet presAssocID="{29ADC1A2-E240-4E23-AC9A-B4761905C835}" presName="node" presStyleLbl="node1" presStyleIdx="5" presStyleCnt="9">
        <dgm:presLayoutVars>
          <dgm:bulletEnabled val="1"/>
        </dgm:presLayoutVars>
      </dgm:prSet>
      <dgm:spPr/>
    </dgm:pt>
    <dgm:pt modelId="{1604C8E5-4A6E-4F65-873E-5B7B2D567A7E}" type="pres">
      <dgm:prSet presAssocID="{C193BA3E-4128-4FF7-8495-C481901ADD05}" presName="sibTrans" presStyleLbl="bgSibTrans2D1" presStyleIdx="5" presStyleCnt="8"/>
      <dgm:spPr/>
    </dgm:pt>
    <dgm:pt modelId="{F5E5B6A2-7E03-4DD7-BC42-C98DE2255CD9}" type="pres">
      <dgm:prSet presAssocID="{37E64D28-6EA0-4724-B5D8-C310919E4105}" presName="compNode" presStyleCnt="0"/>
      <dgm:spPr/>
    </dgm:pt>
    <dgm:pt modelId="{F13816B5-FC0F-4CEC-9956-B4CD09AB6843}" type="pres">
      <dgm:prSet presAssocID="{37E64D28-6EA0-4724-B5D8-C310919E4105}" presName="dummyConnPt" presStyleCnt="0"/>
      <dgm:spPr/>
    </dgm:pt>
    <dgm:pt modelId="{CD9E3655-85D7-4406-BE09-C6482321B881}" type="pres">
      <dgm:prSet presAssocID="{37E64D28-6EA0-4724-B5D8-C310919E4105}" presName="node" presStyleLbl="node1" presStyleIdx="6" presStyleCnt="9">
        <dgm:presLayoutVars>
          <dgm:bulletEnabled val="1"/>
        </dgm:presLayoutVars>
      </dgm:prSet>
      <dgm:spPr/>
    </dgm:pt>
    <dgm:pt modelId="{E4D208BB-70BC-4392-8590-60592F2042A0}" type="pres">
      <dgm:prSet presAssocID="{5AE75E1C-9A0E-49B1-9C4A-589C02B51F98}" presName="sibTrans" presStyleLbl="bgSibTrans2D1" presStyleIdx="6" presStyleCnt="8"/>
      <dgm:spPr/>
    </dgm:pt>
    <dgm:pt modelId="{C649403D-A316-4B72-B4AF-847284F8FB54}" type="pres">
      <dgm:prSet presAssocID="{BE89536B-3ADA-4A8A-B368-625ED45B8B11}" presName="compNode" presStyleCnt="0"/>
      <dgm:spPr/>
    </dgm:pt>
    <dgm:pt modelId="{3E2D9C6A-06AD-4663-B466-945BA76F1C04}" type="pres">
      <dgm:prSet presAssocID="{BE89536B-3ADA-4A8A-B368-625ED45B8B11}" presName="dummyConnPt" presStyleCnt="0"/>
      <dgm:spPr/>
    </dgm:pt>
    <dgm:pt modelId="{DAA5FA39-2995-4C1E-A34B-F3DCA251D47B}" type="pres">
      <dgm:prSet presAssocID="{BE89536B-3ADA-4A8A-B368-625ED45B8B11}" presName="node" presStyleLbl="node1" presStyleIdx="7" presStyleCnt="9">
        <dgm:presLayoutVars>
          <dgm:bulletEnabled val="1"/>
        </dgm:presLayoutVars>
      </dgm:prSet>
      <dgm:spPr/>
    </dgm:pt>
    <dgm:pt modelId="{23150D30-3853-4C7F-AB76-01E464D94216}" type="pres">
      <dgm:prSet presAssocID="{A40EC5C5-3F0C-432B-8364-BFDA3C649A09}" presName="sibTrans" presStyleLbl="bgSibTrans2D1" presStyleIdx="7" presStyleCnt="8"/>
      <dgm:spPr/>
    </dgm:pt>
    <dgm:pt modelId="{5BAF6B16-1E3F-4041-920A-D76F70111099}" type="pres">
      <dgm:prSet presAssocID="{80AAD3E4-1799-41E1-9612-DC09703171D6}" presName="compNode" presStyleCnt="0"/>
      <dgm:spPr/>
    </dgm:pt>
    <dgm:pt modelId="{1A7ACB7D-EFA6-4A71-9900-CDE6E1C2CB47}" type="pres">
      <dgm:prSet presAssocID="{80AAD3E4-1799-41E1-9612-DC09703171D6}" presName="dummyConnPt" presStyleCnt="0"/>
      <dgm:spPr/>
    </dgm:pt>
    <dgm:pt modelId="{991E6419-726A-4E75-AC8C-7DCCC581CCAC}" type="pres">
      <dgm:prSet presAssocID="{80AAD3E4-1799-41E1-9612-DC09703171D6}" presName="node" presStyleLbl="node1" presStyleIdx="8" presStyleCnt="9">
        <dgm:presLayoutVars>
          <dgm:bulletEnabled val="1"/>
        </dgm:presLayoutVars>
      </dgm:prSet>
      <dgm:spPr/>
    </dgm:pt>
  </dgm:ptLst>
  <dgm:cxnLst>
    <dgm:cxn modelId="{39EC7B01-278E-4184-A13A-039335BE9796}" srcId="{B4A2E0D1-7B4C-4DCD-9B50-A0AB6427D25C}" destId="{F11E6B4E-50DF-45C7-BE30-4207142DD207}" srcOrd="3" destOrd="0" parTransId="{A23763BA-126E-4F33-8501-203619627BD7}" sibTransId="{6F4D9E27-DDEA-4A03-8CEE-4F0A7D5F8C81}"/>
    <dgm:cxn modelId="{5AE75C07-4EC3-4F04-87F4-44EA697B376C}" srcId="{B4A2E0D1-7B4C-4DCD-9B50-A0AB6427D25C}" destId="{37E64D28-6EA0-4724-B5D8-C310919E4105}" srcOrd="6" destOrd="0" parTransId="{1F630FBF-C13F-4F9C-8EE5-5BC3F011B291}" sibTransId="{5AE75E1C-9A0E-49B1-9C4A-589C02B51F98}"/>
    <dgm:cxn modelId="{71E4CF0E-8C0C-4540-BC53-759EEDD76889}" type="presOf" srcId="{2BFF5222-6A20-4076-A3C2-1A749CC8FB30}" destId="{16963EF5-C105-4ADC-A64F-78964A461B6F}" srcOrd="0" destOrd="0" presId="urn:microsoft.com/office/officeart/2005/8/layout/bProcess4"/>
    <dgm:cxn modelId="{B4177513-2C99-479A-978A-40C0C0D11C6E}" type="presOf" srcId="{698BD227-6191-4624-9121-821511E1D66B}" destId="{39605732-2281-41EE-9631-6A4AC7624909}" srcOrd="0" destOrd="0" presId="urn:microsoft.com/office/officeart/2005/8/layout/bProcess4"/>
    <dgm:cxn modelId="{9E6A0D20-D959-4B4A-B0EC-89FA805AAE13}" srcId="{B4A2E0D1-7B4C-4DCD-9B50-A0AB6427D25C}" destId="{FE0004EB-FE53-4383-85A4-A41FEC80B5D7}" srcOrd="4" destOrd="0" parTransId="{0C225DC3-8659-4D7F-A5E9-89124C47EB66}" sibTransId="{92864D28-F322-4CA2-9976-67F001C8A280}"/>
    <dgm:cxn modelId="{450CDE26-B7E7-44E3-BA48-0556B12E8500}" type="presOf" srcId="{5AE75E1C-9A0E-49B1-9C4A-589C02B51F98}" destId="{E4D208BB-70BC-4392-8590-60592F2042A0}" srcOrd="0" destOrd="0" presId="urn:microsoft.com/office/officeart/2005/8/layout/bProcess4"/>
    <dgm:cxn modelId="{87E82733-0B12-4474-8396-5C331BA063C5}" type="presOf" srcId="{BE89536B-3ADA-4A8A-B368-625ED45B8B11}" destId="{DAA5FA39-2995-4C1E-A34B-F3DCA251D47B}" srcOrd="0" destOrd="0" presId="urn:microsoft.com/office/officeart/2005/8/layout/bProcess4"/>
    <dgm:cxn modelId="{E94B143D-BA94-485D-B9B2-E32D661856D3}" type="presOf" srcId="{29ADC1A2-E240-4E23-AC9A-B4761905C835}" destId="{38C19F4E-E410-4EA3-A43A-5741C0F697DB}" srcOrd="0" destOrd="0" presId="urn:microsoft.com/office/officeart/2005/8/layout/bProcess4"/>
    <dgm:cxn modelId="{8DEDA53D-EEEB-41DF-8B31-A64734E89C5C}" type="presOf" srcId="{80AAD3E4-1799-41E1-9612-DC09703171D6}" destId="{991E6419-726A-4E75-AC8C-7DCCC581CCAC}" srcOrd="0" destOrd="0" presId="urn:microsoft.com/office/officeart/2005/8/layout/bProcess4"/>
    <dgm:cxn modelId="{39650461-3ED2-46A5-8AA6-E86FBEB73C45}" srcId="{B4A2E0D1-7B4C-4DCD-9B50-A0AB6427D25C}" destId="{BE89536B-3ADA-4A8A-B368-625ED45B8B11}" srcOrd="7" destOrd="0" parTransId="{D31CD1F4-FA0D-437C-9420-0869D9FC3988}" sibTransId="{A40EC5C5-3F0C-432B-8364-BFDA3C649A09}"/>
    <dgm:cxn modelId="{4AF65941-8978-4F8C-A33A-6AA5F2FAD160}" type="presOf" srcId="{D1EDF29C-DCEC-48A6-BA92-CD1E91ACE2AC}" destId="{9F7914D8-CB21-460C-A54D-33E0B8C1FAE4}" srcOrd="0" destOrd="0" presId="urn:microsoft.com/office/officeart/2005/8/layout/bProcess4"/>
    <dgm:cxn modelId="{280F636D-AC61-4A5F-91A4-800D65B4782B}" srcId="{B4A2E0D1-7B4C-4DCD-9B50-A0AB6427D25C}" destId="{04FA4EBA-D430-4E66-ACC5-27407D2BFAA2}" srcOrd="0" destOrd="0" parTransId="{43705BAB-E0AA-43D1-B230-7338322EB75C}" sibTransId="{D1EDF29C-DCEC-48A6-BA92-CD1E91ACE2AC}"/>
    <dgm:cxn modelId="{A9157851-4371-4E06-A76E-A92237C42A14}" srcId="{B4A2E0D1-7B4C-4DCD-9B50-A0AB6427D25C}" destId="{29ADC1A2-E240-4E23-AC9A-B4761905C835}" srcOrd="5" destOrd="0" parTransId="{ADBD0A09-B90D-4816-876B-52B8EBA3D106}" sibTransId="{C193BA3E-4128-4FF7-8495-C481901ADD05}"/>
    <dgm:cxn modelId="{81C78E55-CBC9-4A83-8B83-7FBDCD189EDD}" type="presOf" srcId="{92864D28-F322-4CA2-9976-67F001C8A280}" destId="{98AFA541-795B-4073-B240-C28D3F96C3D3}" srcOrd="0" destOrd="0" presId="urn:microsoft.com/office/officeart/2005/8/layout/bProcess4"/>
    <dgm:cxn modelId="{B24A9D81-FF81-4701-B673-435D8BBAE63A}" srcId="{B4A2E0D1-7B4C-4DCD-9B50-A0AB6427D25C}" destId="{2BFF5222-6A20-4076-A3C2-1A749CC8FB30}" srcOrd="2" destOrd="0" parTransId="{467BD547-422A-4A54-B783-3A36E0BB02E5}" sibTransId="{698BD227-6191-4624-9121-821511E1D66B}"/>
    <dgm:cxn modelId="{EC053586-6AF7-426C-B328-3B6CAE483AE1}" type="presOf" srcId="{04FA4EBA-D430-4E66-ACC5-27407D2BFAA2}" destId="{4C076B8A-24C9-494F-9D6C-2E309158859F}" srcOrd="0" destOrd="0" presId="urn:microsoft.com/office/officeart/2005/8/layout/bProcess4"/>
    <dgm:cxn modelId="{DDA4DB8F-0824-43FD-B058-102B80A57E48}" srcId="{B4A2E0D1-7B4C-4DCD-9B50-A0AB6427D25C}" destId="{0A502BC9-8545-410A-AB27-5065304995B1}" srcOrd="1" destOrd="0" parTransId="{50B8902B-ED73-4EA5-9DC5-6536C179C21B}" sibTransId="{80E74954-B6B2-4970-B927-F617FFE85170}"/>
    <dgm:cxn modelId="{3527C1A0-E20F-4D30-96D4-3D9B147ACD87}" srcId="{B4A2E0D1-7B4C-4DCD-9B50-A0AB6427D25C}" destId="{80AAD3E4-1799-41E1-9612-DC09703171D6}" srcOrd="8" destOrd="0" parTransId="{8FC56DA2-DB93-4EF7-AA24-071E37D5A1CE}" sibTransId="{B40C346C-728A-4FD2-8F0C-9D86F0863C84}"/>
    <dgm:cxn modelId="{6E7755A8-24ED-4234-893A-D33F530779FF}" type="presOf" srcId="{0A502BC9-8545-410A-AB27-5065304995B1}" destId="{D7BD9EF6-D2F0-437A-812D-6EFA7A9E68B8}" srcOrd="0" destOrd="0" presId="urn:microsoft.com/office/officeart/2005/8/layout/bProcess4"/>
    <dgm:cxn modelId="{375856C5-784C-43E1-80F9-8B6809731ED7}" type="presOf" srcId="{B4A2E0D1-7B4C-4DCD-9B50-A0AB6427D25C}" destId="{AB18A3F4-EBC0-44BC-8789-A70235C911B2}" srcOrd="0" destOrd="0" presId="urn:microsoft.com/office/officeart/2005/8/layout/bProcess4"/>
    <dgm:cxn modelId="{1A69A8CB-A4C5-40EE-BC0C-A3082D0CC2BB}" type="presOf" srcId="{37E64D28-6EA0-4724-B5D8-C310919E4105}" destId="{CD9E3655-85D7-4406-BE09-C6482321B881}" srcOrd="0" destOrd="0" presId="urn:microsoft.com/office/officeart/2005/8/layout/bProcess4"/>
    <dgm:cxn modelId="{42CA16CE-82DE-4C77-928D-36C6C6C88EA3}" type="presOf" srcId="{80E74954-B6B2-4970-B927-F617FFE85170}" destId="{90CB432D-9BD3-409C-B9F7-151C3CD2DF4F}" srcOrd="0" destOrd="0" presId="urn:microsoft.com/office/officeart/2005/8/layout/bProcess4"/>
    <dgm:cxn modelId="{7C47C9DF-0B72-45E7-8CE2-CC8DDA2D1283}" type="presOf" srcId="{FE0004EB-FE53-4383-85A4-A41FEC80B5D7}" destId="{7B61430D-449D-44E6-B4DB-C6F42F07D6E3}" srcOrd="0" destOrd="0" presId="urn:microsoft.com/office/officeart/2005/8/layout/bProcess4"/>
    <dgm:cxn modelId="{2A24E3E0-089A-45E3-8CB1-144CF85DB773}" type="presOf" srcId="{C193BA3E-4128-4FF7-8495-C481901ADD05}" destId="{1604C8E5-4A6E-4F65-873E-5B7B2D567A7E}" srcOrd="0" destOrd="0" presId="urn:microsoft.com/office/officeart/2005/8/layout/bProcess4"/>
    <dgm:cxn modelId="{A0A955E5-68D2-474B-B3D9-B4AC04577CF7}" type="presOf" srcId="{6F4D9E27-DDEA-4A03-8CEE-4F0A7D5F8C81}" destId="{3C6E0598-1299-49C8-8714-8796F94C17BA}" srcOrd="0" destOrd="0" presId="urn:microsoft.com/office/officeart/2005/8/layout/bProcess4"/>
    <dgm:cxn modelId="{72DFA7F2-F09C-4EB6-B1EE-C3D01D7151E8}" type="presOf" srcId="{A40EC5C5-3F0C-432B-8364-BFDA3C649A09}" destId="{23150D30-3853-4C7F-AB76-01E464D94216}" srcOrd="0" destOrd="0" presId="urn:microsoft.com/office/officeart/2005/8/layout/bProcess4"/>
    <dgm:cxn modelId="{A57A6CFC-EE49-4E25-A346-A47BCD106C82}" type="presOf" srcId="{F11E6B4E-50DF-45C7-BE30-4207142DD207}" destId="{2D3CB2F4-05FD-4B2A-BD50-C922F5D27D82}" srcOrd="0" destOrd="0" presId="urn:microsoft.com/office/officeart/2005/8/layout/bProcess4"/>
    <dgm:cxn modelId="{1ECCF7E1-C33E-4264-84D5-E6EFC2629F56}" type="presParOf" srcId="{AB18A3F4-EBC0-44BC-8789-A70235C911B2}" destId="{69A41381-F0BE-4056-A7F2-6DCFABD843D8}" srcOrd="0" destOrd="0" presId="urn:microsoft.com/office/officeart/2005/8/layout/bProcess4"/>
    <dgm:cxn modelId="{5C20E2A0-C7AA-447E-A363-A4EDAFFA946C}" type="presParOf" srcId="{69A41381-F0BE-4056-A7F2-6DCFABD843D8}" destId="{4AF472BA-E4B6-4E88-83C6-535F62B2E744}" srcOrd="0" destOrd="0" presId="urn:microsoft.com/office/officeart/2005/8/layout/bProcess4"/>
    <dgm:cxn modelId="{51ECBF54-1DED-4A50-A474-DB207E414A5B}" type="presParOf" srcId="{69A41381-F0BE-4056-A7F2-6DCFABD843D8}" destId="{4C076B8A-24C9-494F-9D6C-2E309158859F}" srcOrd="1" destOrd="0" presId="urn:microsoft.com/office/officeart/2005/8/layout/bProcess4"/>
    <dgm:cxn modelId="{C7F1E277-683E-4A13-A101-D028F8BDFC6E}" type="presParOf" srcId="{AB18A3F4-EBC0-44BC-8789-A70235C911B2}" destId="{9F7914D8-CB21-460C-A54D-33E0B8C1FAE4}" srcOrd="1" destOrd="0" presId="urn:microsoft.com/office/officeart/2005/8/layout/bProcess4"/>
    <dgm:cxn modelId="{F59899E7-4BF4-42D9-9A50-60E76D48FD02}" type="presParOf" srcId="{AB18A3F4-EBC0-44BC-8789-A70235C911B2}" destId="{16BA85FF-BF44-440A-80AE-D43D3AD4A839}" srcOrd="2" destOrd="0" presId="urn:microsoft.com/office/officeart/2005/8/layout/bProcess4"/>
    <dgm:cxn modelId="{19AED94E-9A05-432C-91EC-E956EE5DD5AE}" type="presParOf" srcId="{16BA85FF-BF44-440A-80AE-D43D3AD4A839}" destId="{B3D75B18-F979-4606-B4A5-9274906A1D7E}" srcOrd="0" destOrd="0" presId="urn:microsoft.com/office/officeart/2005/8/layout/bProcess4"/>
    <dgm:cxn modelId="{30279CEF-690F-4278-A28E-15BB81F725EA}" type="presParOf" srcId="{16BA85FF-BF44-440A-80AE-D43D3AD4A839}" destId="{D7BD9EF6-D2F0-437A-812D-6EFA7A9E68B8}" srcOrd="1" destOrd="0" presId="urn:microsoft.com/office/officeart/2005/8/layout/bProcess4"/>
    <dgm:cxn modelId="{1B3D2451-9EBC-47FF-BCD4-6B7B3F6CBAD4}" type="presParOf" srcId="{AB18A3F4-EBC0-44BC-8789-A70235C911B2}" destId="{90CB432D-9BD3-409C-B9F7-151C3CD2DF4F}" srcOrd="3" destOrd="0" presId="urn:microsoft.com/office/officeart/2005/8/layout/bProcess4"/>
    <dgm:cxn modelId="{9C12BEBD-AEAF-4F80-B575-25832417755B}" type="presParOf" srcId="{AB18A3F4-EBC0-44BC-8789-A70235C911B2}" destId="{4ECCD6AB-09BF-4121-9BC2-1D55398D1E6C}" srcOrd="4" destOrd="0" presId="urn:microsoft.com/office/officeart/2005/8/layout/bProcess4"/>
    <dgm:cxn modelId="{4FCB89F3-7E14-43B2-B9D1-3235484EACC3}" type="presParOf" srcId="{4ECCD6AB-09BF-4121-9BC2-1D55398D1E6C}" destId="{D733CABD-220A-4B27-978D-ADE24EFD3F9A}" srcOrd="0" destOrd="0" presId="urn:microsoft.com/office/officeart/2005/8/layout/bProcess4"/>
    <dgm:cxn modelId="{57FDB4CB-F810-4976-AD24-5F43C7BBEE90}" type="presParOf" srcId="{4ECCD6AB-09BF-4121-9BC2-1D55398D1E6C}" destId="{16963EF5-C105-4ADC-A64F-78964A461B6F}" srcOrd="1" destOrd="0" presId="urn:microsoft.com/office/officeart/2005/8/layout/bProcess4"/>
    <dgm:cxn modelId="{C5AA812A-2992-4D18-BDC3-0C998B284610}" type="presParOf" srcId="{AB18A3F4-EBC0-44BC-8789-A70235C911B2}" destId="{39605732-2281-41EE-9631-6A4AC7624909}" srcOrd="5" destOrd="0" presId="urn:microsoft.com/office/officeart/2005/8/layout/bProcess4"/>
    <dgm:cxn modelId="{FD48FA57-3BDE-4708-A981-48A881361F68}" type="presParOf" srcId="{AB18A3F4-EBC0-44BC-8789-A70235C911B2}" destId="{3755BE6F-0FE7-4A23-882C-406060E5DDD1}" srcOrd="6" destOrd="0" presId="urn:microsoft.com/office/officeart/2005/8/layout/bProcess4"/>
    <dgm:cxn modelId="{7749B667-54A1-4314-AB45-33FD5CAC651A}" type="presParOf" srcId="{3755BE6F-0FE7-4A23-882C-406060E5DDD1}" destId="{2B5CA505-3D43-4B82-A4C8-C9F7EC968F35}" srcOrd="0" destOrd="0" presId="urn:microsoft.com/office/officeart/2005/8/layout/bProcess4"/>
    <dgm:cxn modelId="{621FB33A-8AD5-4DE1-8915-879DDA1D097A}" type="presParOf" srcId="{3755BE6F-0FE7-4A23-882C-406060E5DDD1}" destId="{2D3CB2F4-05FD-4B2A-BD50-C922F5D27D82}" srcOrd="1" destOrd="0" presId="urn:microsoft.com/office/officeart/2005/8/layout/bProcess4"/>
    <dgm:cxn modelId="{B109B55A-B507-46F0-8A40-DED5AE81F90A}" type="presParOf" srcId="{AB18A3F4-EBC0-44BC-8789-A70235C911B2}" destId="{3C6E0598-1299-49C8-8714-8796F94C17BA}" srcOrd="7" destOrd="0" presId="urn:microsoft.com/office/officeart/2005/8/layout/bProcess4"/>
    <dgm:cxn modelId="{11DAD7FF-9A8A-4AB5-9F42-A7D958D2D665}" type="presParOf" srcId="{AB18A3F4-EBC0-44BC-8789-A70235C911B2}" destId="{C5EF1D46-EEF7-4594-A949-C641DDD6B9A8}" srcOrd="8" destOrd="0" presId="urn:microsoft.com/office/officeart/2005/8/layout/bProcess4"/>
    <dgm:cxn modelId="{83079EDB-D5B8-4DFC-9EE0-F699845418DD}" type="presParOf" srcId="{C5EF1D46-EEF7-4594-A949-C641DDD6B9A8}" destId="{B1BDD6BE-6D39-496A-947E-CE76562CAFE8}" srcOrd="0" destOrd="0" presId="urn:microsoft.com/office/officeart/2005/8/layout/bProcess4"/>
    <dgm:cxn modelId="{07305C3B-B238-4B88-9E41-4D8DA1F811F1}" type="presParOf" srcId="{C5EF1D46-EEF7-4594-A949-C641DDD6B9A8}" destId="{7B61430D-449D-44E6-B4DB-C6F42F07D6E3}" srcOrd="1" destOrd="0" presId="urn:microsoft.com/office/officeart/2005/8/layout/bProcess4"/>
    <dgm:cxn modelId="{7047F33C-C99C-4ACE-BF80-257F87FAD351}" type="presParOf" srcId="{AB18A3F4-EBC0-44BC-8789-A70235C911B2}" destId="{98AFA541-795B-4073-B240-C28D3F96C3D3}" srcOrd="9" destOrd="0" presId="urn:microsoft.com/office/officeart/2005/8/layout/bProcess4"/>
    <dgm:cxn modelId="{85B52308-5957-4386-A4D4-C2C613D89F20}" type="presParOf" srcId="{AB18A3F4-EBC0-44BC-8789-A70235C911B2}" destId="{3B3B1EE7-7C95-40A1-8DB0-848E4302B8C8}" srcOrd="10" destOrd="0" presId="urn:microsoft.com/office/officeart/2005/8/layout/bProcess4"/>
    <dgm:cxn modelId="{4E33ECB3-2AC6-4A5D-813E-D611ABEB9DFC}" type="presParOf" srcId="{3B3B1EE7-7C95-40A1-8DB0-848E4302B8C8}" destId="{241387D7-DB55-4C8C-91B4-5A3C5A5859D3}" srcOrd="0" destOrd="0" presId="urn:microsoft.com/office/officeart/2005/8/layout/bProcess4"/>
    <dgm:cxn modelId="{85D914D8-E23C-4D7B-8CB7-3C1A213FE75D}" type="presParOf" srcId="{3B3B1EE7-7C95-40A1-8DB0-848E4302B8C8}" destId="{38C19F4E-E410-4EA3-A43A-5741C0F697DB}" srcOrd="1" destOrd="0" presId="urn:microsoft.com/office/officeart/2005/8/layout/bProcess4"/>
    <dgm:cxn modelId="{ED063BF2-85C9-4434-894C-56BAF71A56B4}" type="presParOf" srcId="{AB18A3F4-EBC0-44BC-8789-A70235C911B2}" destId="{1604C8E5-4A6E-4F65-873E-5B7B2D567A7E}" srcOrd="11" destOrd="0" presId="urn:microsoft.com/office/officeart/2005/8/layout/bProcess4"/>
    <dgm:cxn modelId="{CF4BC12B-EDB9-4737-97E6-2DCE42CEBB21}" type="presParOf" srcId="{AB18A3F4-EBC0-44BC-8789-A70235C911B2}" destId="{F5E5B6A2-7E03-4DD7-BC42-C98DE2255CD9}" srcOrd="12" destOrd="0" presId="urn:microsoft.com/office/officeart/2005/8/layout/bProcess4"/>
    <dgm:cxn modelId="{87C8E962-ADF5-4078-B7E7-4214A1A85763}" type="presParOf" srcId="{F5E5B6A2-7E03-4DD7-BC42-C98DE2255CD9}" destId="{F13816B5-FC0F-4CEC-9956-B4CD09AB6843}" srcOrd="0" destOrd="0" presId="urn:microsoft.com/office/officeart/2005/8/layout/bProcess4"/>
    <dgm:cxn modelId="{9854E558-DB00-4DB6-B512-8A541A6D60C0}" type="presParOf" srcId="{F5E5B6A2-7E03-4DD7-BC42-C98DE2255CD9}" destId="{CD9E3655-85D7-4406-BE09-C6482321B881}" srcOrd="1" destOrd="0" presId="urn:microsoft.com/office/officeart/2005/8/layout/bProcess4"/>
    <dgm:cxn modelId="{371CE1AA-F04A-4B37-BED6-2217286BC0E9}" type="presParOf" srcId="{AB18A3F4-EBC0-44BC-8789-A70235C911B2}" destId="{E4D208BB-70BC-4392-8590-60592F2042A0}" srcOrd="13" destOrd="0" presId="urn:microsoft.com/office/officeart/2005/8/layout/bProcess4"/>
    <dgm:cxn modelId="{F30E4A07-5F07-4793-AFFF-30969E9FA304}" type="presParOf" srcId="{AB18A3F4-EBC0-44BC-8789-A70235C911B2}" destId="{C649403D-A316-4B72-B4AF-847284F8FB54}" srcOrd="14" destOrd="0" presId="urn:microsoft.com/office/officeart/2005/8/layout/bProcess4"/>
    <dgm:cxn modelId="{70F24FB3-6357-4386-A951-6A20728D1892}" type="presParOf" srcId="{C649403D-A316-4B72-B4AF-847284F8FB54}" destId="{3E2D9C6A-06AD-4663-B466-945BA76F1C04}" srcOrd="0" destOrd="0" presId="urn:microsoft.com/office/officeart/2005/8/layout/bProcess4"/>
    <dgm:cxn modelId="{442B4E53-CFBE-4E5A-B277-30280D2BCEE2}" type="presParOf" srcId="{C649403D-A316-4B72-B4AF-847284F8FB54}" destId="{DAA5FA39-2995-4C1E-A34B-F3DCA251D47B}" srcOrd="1" destOrd="0" presId="urn:microsoft.com/office/officeart/2005/8/layout/bProcess4"/>
    <dgm:cxn modelId="{9D37AD79-A456-4DBF-953C-3397C62C903B}" type="presParOf" srcId="{AB18A3F4-EBC0-44BC-8789-A70235C911B2}" destId="{23150D30-3853-4C7F-AB76-01E464D94216}" srcOrd="15" destOrd="0" presId="urn:microsoft.com/office/officeart/2005/8/layout/bProcess4"/>
    <dgm:cxn modelId="{1B2EB6FA-F63E-45B2-B0AE-37997D391B40}" type="presParOf" srcId="{AB18A3F4-EBC0-44BC-8789-A70235C911B2}" destId="{5BAF6B16-1E3F-4041-920A-D76F70111099}" srcOrd="16" destOrd="0" presId="urn:microsoft.com/office/officeart/2005/8/layout/bProcess4"/>
    <dgm:cxn modelId="{014BE8A0-591E-4068-9169-0839CA7670B5}" type="presParOf" srcId="{5BAF6B16-1E3F-4041-920A-D76F70111099}" destId="{1A7ACB7D-EFA6-4A71-9900-CDE6E1C2CB47}" srcOrd="0" destOrd="0" presId="urn:microsoft.com/office/officeart/2005/8/layout/bProcess4"/>
    <dgm:cxn modelId="{54F8B87B-A999-4935-AED3-791A7E95EF0D}" type="presParOf" srcId="{5BAF6B16-1E3F-4041-920A-D76F70111099}" destId="{991E6419-726A-4E75-AC8C-7DCCC581CCAC}" srcOrd="1" destOrd="0" presId="urn:microsoft.com/office/officeart/2005/8/layout/b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837C44-6BBD-4A6F-A6D3-860515043E7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220566E-C2FB-45FC-9149-D115A42AD39D}">
      <dgm:prSet phldrT="[Text]"/>
      <dgm:spPr/>
      <dgm:t>
        <a:bodyPr/>
        <a:lstStyle/>
        <a:p>
          <a:r>
            <a:rPr lang="en-US" dirty="0"/>
            <a:t>Container (page)</a:t>
          </a:r>
        </a:p>
      </dgm:t>
    </dgm:pt>
    <dgm:pt modelId="{BAAE1A4D-27D0-43CF-B1E8-8B6DA8C28168}" type="parTrans" cxnId="{1C68BCC6-B67C-4DAD-87A6-5D6B4EF97B9F}">
      <dgm:prSet/>
      <dgm:spPr/>
      <dgm:t>
        <a:bodyPr/>
        <a:lstStyle/>
        <a:p>
          <a:endParaRPr lang="en-US"/>
        </a:p>
      </dgm:t>
    </dgm:pt>
    <dgm:pt modelId="{44C2A515-62E2-49B5-8CA0-8DE851E8B061}" type="sibTrans" cxnId="{1C68BCC6-B67C-4DAD-87A6-5D6B4EF97B9F}">
      <dgm:prSet/>
      <dgm:spPr/>
      <dgm:t>
        <a:bodyPr/>
        <a:lstStyle/>
        <a:p>
          <a:endParaRPr lang="en-US"/>
        </a:p>
      </dgm:t>
    </dgm:pt>
    <dgm:pt modelId="{766E322E-822D-47E4-8CA4-0342D961D69E}" type="asst">
      <dgm:prSet phldrT="[Text]"/>
      <dgm:spPr/>
      <dgm:t>
        <a:bodyPr/>
        <a:lstStyle/>
        <a:p>
          <a:r>
            <a:rPr lang="en-US" dirty="0"/>
            <a:t>Worker (Input validator)</a:t>
          </a:r>
        </a:p>
      </dgm:t>
    </dgm:pt>
    <dgm:pt modelId="{432CC95D-3F9F-4DA8-90A3-BF6F75009195}" type="parTrans" cxnId="{4CFAE290-7E39-40D2-9FCC-6E5A352BAB0D}">
      <dgm:prSet/>
      <dgm:spPr/>
      <dgm:t>
        <a:bodyPr/>
        <a:lstStyle/>
        <a:p>
          <a:endParaRPr lang="en-US"/>
        </a:p>
      </dgm:t>
    </dgm:pt>
    <dgm:pt modelId="{567EF5B7-BE94-4E70-BDBF-24F3F4CDF579}" type="sibTrans" cxnId="{4CFAE290-7E39-40D2-9FCC-6E5A352BAB0D}">
      <dgm:prSet/>
      <dgm:spPr/>
      <dgm:t>
        <a:bodyPr/>
        <a:lstStyle/>
        <a:p>
          <a:endParaRPr lang="en-US"/>
        </a:p>
      </dgm:t>
    </dgm:pt>
    <dgm:pt modelId="{12874640-AEE6-4F8D-8CD1-7700D144FCAE}">
      <dgm:prSet phldrT="[Text]"/>
      <dgm:spPr/>
      <dgm:t>
        <a:bodyPr/>
        <a:lstStyle/>
        <a:p>
          <a:r>
            <a:rPr lang="en-US" dirty="0"/>
            <a:t>Component (button)</a:t>
          </a:r>
        </a:p>
      </dgm:t>
    </dgm:pt>
    <dgm:pt modelId="{715A6976-8DDD-4917-8E30-3E0DAE014AEA}" type="parTrans" cxnId="{4F6B5B91-6091-422D-9206-7FDB408FA6D2}">
      <dgm:prSet/>
      <dgm:spPr/>
      <dgm:t>
        <a:bodyPr/>
        <a:lstStyle/>
        <a:p>
          <a:endParaRPr lang="en-US"/>
        </a:p>
      </dgm:t>
    </dgm:pt>
    <dgm:pt modelId="{F8F7700E-6A0A-4E84-8DCC-A0DE115D5934}" type="sibTrans" cxnId="{4F6B5B91-6091-422D-9206-7FDB408FA6D2}">
      <dgm:prSet/>
      <dgm:spPr/>
      <dgm:t>
        <a:bodyPr/>
        <a:lstStyle/>
        <a:p>
          <a:endParaRPr lang="en-US"/>
        </a:p>
      </dgm:t>
    </dgm:pt>
    <dgm:pt modelId="{49593B52-F97A-415D-B7ED-707C58BC87EB}">
      <dgm:prSet phldrT="[Text]"/>
      <dgm:spPr/>
      <dgm:t>
        <a:bodyPr/>
        <a:lstStyle/>
        <a:p>
          <a:r>
            <a:rPr lang="en-US" dirty="0"/>
            <a:t>Component (activity card)</a:t>
          </a:r>
        </a:p>
      </dgm:t>
    </dgm:pt>
    <dgm:pt modelId="{FA2C8624-2FE9-4389-AE08-4E3AE9A53BB8}" type="parTrans" cxnId="{F35BEC5E-7F73-4C80-83CC-A0A07B5E3606}">
      <dgm:prSet/>
      <dgm:spPr/>
      <dgm:t>
        <a:bodyPr/>
        <a:lstStyle/>
        <a:p>
          <a:endParaRPr lang="en-US"/>
        </a:p>
      </dgm:t>
    </dgm:pt>
    <dgm:pt modelId="{502279D7-75DF-4CCD-A47F-5E1015BCC0A7}" type="sibTrans" cxnId="{F35BEC5E-7F73-4C80-83CC-A0A07B5E3606}">
      <dgm:prSet/>
      <dgm:spPr/>
      <dgm:t>
        <a:bodyPr/>
        <a:lstStyle/>
        <a:p>
          <a:endParaRPr lang="en-US"/>
        </a:p>
      </dgm:t>
    </dgm:pt>
    <dgm:pt modelId="{0272442F-9403-47C5-AE80-D0DF42B58F8E}">
      <dgm:prSet phldrT="[Text]"/>
      <dgm:spPr/>
      <dgm:t>
        <a:bodyPr/>
        <a:lstStyle/>
        <a:p>
          <a:r>
            <a:rPr lang="en-US" dirty="0"/>
            <a:t>Component (Image field)</a:t>
          </a:r>
        </a:p>
      </dgm:t>
    </dgm:pt>
    <dgm:pt modelId="{04C3224F-7C6E-4831-853D-03471D73BE00}" type="parTrans" cxnId="{31F5C367-DE97-4254-A63B-AB84CC30BBEF}">
      <dgm:prSet/>
      <dgm:spPr/>
      <dgm:t>
        <a:bodyPr/>
        <a:lstStyle/>
        <a:p>
          <a:endParaRPr lang="en-US"/>
        </a:p>
      </dgm:t>
    </dgm:pt>
    <dgm:pt modelId="{A49CF909-D0DB-4B6B-91CE-0EFE3F5FA6C0}" type="sibTrans" cxnId="{31F5C367-DE97-4254-A63B-AB84CC30BBEF}">
      <dgm:prSet/>
      <dgm:spPr/>
      <dgm:t>
        <a:bodyPr/>
        <a:lstStyle/>
        <a:p>
          <a:endParaRPr lang="en-US"/>
        </a:p>
      </dgm:t>
    </dgm:pt>
    <dgm:pt modelId="{C1B9A053-9464-47FD-826D-38E0D783C456}" type="pres">
      <dgm:prSet presAssocID="{C9837C44-6BBD-4A6F-A6D3-860515043E70}" presName="hierChild1" presStyleCnt="0">
        <dgm:presLayoutVars>
          <dgm:orgChart val="1"/>
          <dgm:chPref val="1"/>
          <dgm:dir/>
          <dgm:animOne val="branch"/>
          <dgm:animLvl val="lvl"/>
          <dgm:resizeHandles/>
        </dgm:presLayoutVars>
      </dgm:prSet>
      <dgm:spPr/>
    </dgm:pt>
    <dgm:pt modelId="{34ABA921-519E-42E0-9D95-AE98C4DEA87B}" type="pres">
      <dgm:prSet presAssocID="{C220566E-C2FB-45FC-9149-D115A42AD39D}" presName="hierRoot1" presStyleCnt="0">
        <dgm:presLayoutVars>
          <dgm:hierBranch val="init"/>
        </dgm:presLayoutVars>
      </dgm:prSet>
      <dgm:spPr/>
    </dgm:pt>
    <dgm:pt modelId="{C4F3D501-686E-4205-A5F7-E2DE6B67BCFA}" type="pres">
      <dgm:prSet presAssocID="{C220566E-C2FB-45FC-9149-D115A42AD39D}" presName="rootComposite1" presStyleCnt="0"/>
      <dgm:spPr/>
    </dgm:pt>
    <dgm:pt modelId="{909311D9-395F-421D-9257-30070039B770}" type="pres">
      <dgm:prSet presAssocID="{C220566E-C2FB-45FC-9149-D115A42AD39D}" presName="rootText1" presStyleLbl="node0" presStyleIdx="0" presStyleCnt="1">
        <dgm:presLayoutVars>
          <dgm:chPref val="3"/>
        </dgm:presLayoutVars>
      </dgm:prSet>
      <dgm:spPr/>
    </dgm:pt>
    <dgm:pt modelId="{E2C13A82-4315-46B0-ACA4-73CD7E14DB64}" type="pres">
      <dgm:prSet presAssocID="{C220566E-C2FB-45FC-9149-D115A42AD39D}" presName="rootConnector1" presStyleLbl="node1" presStyleIdx="0" presStyleCnt="0"/>
      <dgm:spPr/>
    </dgm:pt>
    <dgm:pt modelId="{0AC59D84-F833-4A24-AAA9-BD63A1A16CF6}" type="pres">
      <dgm:prSet presAssocID="{C220566E-C2FB-45FC-9149-D115A42AD39D}" presName="hierChild2" presStyleCnt="0"/>
      <dgm:spPr/>
    </dgm:pt>
    <dgm:pt modelId="{5280C75A-BA1D-4F47-B547-40EEDB151496}" type="pres">
      <dgm:prSet presAssocID="{715A6976-8DDD-4917-8E30-3E0DAE014AEA}" presName="Name37" presStyleLbl="parChTrans1D2" presStyleIdx="0" presStyleCnt="4"/>
      <dgm:spPr/>
    </dgm:pt>
    <dgm:pt modelId="{A79E604C-B0D0-41E3-966B-741B7EC2A310}" type="pres">
      <dgm:prSet presAssocID="{12874640-AEE6-4F8D-8CD1-7700D144FCAE}" presName="hierRoot2" presStyleCnt="0">
        <dgm:presLayoutVars>
          <dgm:hierBranch val="init"/>
        </dgm:presLayoutVars>
      </dgm:prSet>
      <dgm:spPr/>
    </dgm:pt>
    <dgm:pt modelId="{26445AB1-227B-4520-90B0-B08B9C79307A}" type="pres">
      <dgm:prSet presAssocID="{12874640-AEE6-4F8D-8CD1-7700D144FCAE}" presName="rootComposite" presStyleCnt="0"/>
      <dgm:spPr/>
    </dgm:pt>
    <dgm:pt modelId="{29B2836D-A990-49F3-8CEE-BC1ED2A3F190}" type="pres">
      <dgm:prSet presAssocID="{12874640-AEE6-4F8D-8CD1-7700D144FCAE}" presName="rootText" presStyleLbl="node2" presStyleIdx="0" presStyleCnt="3">
        <dgm:presLayoutVars>
          <dgm:chPref val="3"/>
        </dgm:presLayoutVars>
      </dgm:prSet>
      <dgm:spPr/>
    </dgm:pt>
    <dgm:pt modelId="{8107BA4F-F02D-48AE-9EB5-202ADBDC7F1E}" type="pres">
      <dgm:prSet presAssocID="{12874640-AEE6-4F8D-8CD1-7700D144FCAE}" presName="rootConnector" presStyleLbl="node2" presStyleIdx="0" presStyleCnt="3"/>
      <dgm:spPr/>
    </dgm:pt>
    <dgm:pt modelId="{2CFCF035-B468-4E13-AA78-6BE3AF92EEEF}" type="pres">
      <dgm:prSet presAssocID="{12874640-AEE6-4F8D-8CD1-7700D144FCAE}" presName="hierChild4" presStyleCnt="0"/>
      <dgm:spPr/>
    </dgm:pt>
    <dgm:pt modelId="{334A8053-DEB7-4FD1-8A06-FD763BE6F76A}" type="pres">
      <dgm:prSet presAssocID="{12874640-AEE6-4F8D-8CD1-7700D144FCAE}" presName="hierChild5" presStyleCnt="0"/>
      <dgm:spPr/>
    </dgm:pt>
    <dgm:pt modelId="{1DE32910-5870-466F-B78C-A34FA3B90484}" type="pres">
      <dgm:prSet presAssocID="{FA2C8624-2FE9-4389-AE08-4E3AE9A53BB8}" presName="Name37" presStyleLbl="parChTrans1D2" presStyleIdx="1" presStyleCnt="4"/>
      <dgm:spPr/>
    </dgm:pt>
    <dgm:pt modelId="{0C229EF2-0ADE-471D-98EF-BA1C1A558F0F}" type="pres">
      <dgm:prSet presAssocID="{49593B52-F97A-415D-B7ED-707C58BC87EB}" presName="hierRoot2" presStyleCnt="0">
        <dgm:presLayoutVars>
          <dgm:hierBranch val="init"/>
        </dgm:presLayoutVars>
      </dgm:prSet>
      <dgm:spPr/>
    </dgm:pt>
    <dgm:pt modelId="{8CF1ECC8-C18E-4D8B-B55C-F0BEBC14D3F7}" type="pres">
      <dgm:prSet presAssocID="{49593B52-F97A-415D-B7ED-707C58BC87EB}" presName="rootComposite" presStyleCnt="0"/>
      <dgm:spPr/>
    </dgm:pt>
    <dgm:pt modelId="{3154F68F-B4F7-4414-A50A-69AEFAB97A29}" type="pres">
      <dgm:prSet presAssocID="{49593B52-F97A-415D-B7ED-707C58BC87EB}" presName="rootText" presStyleLbl="node2" presStyleIdx="1" presStyleCnt="3">
        <dgm:presLayoutVars>
          <dgm:chPref val="3"/>
        </dgm:presLayoutVars>
      </dgm:prSet>
      <dgm:spPr/>
    </dgm:pt>
    <dgm:pt modelId="{2D04C107-ADB1-47DF-9655-D348EEE95CFE}" type="pres">
      <dgm:prSet presAssocID="{49593B52-F97A-415D-B7ED-707C58BC87EB}" presName="rootConnector" presStyleLbl="node2" presStyleIdx="1" presStyleCnt="3"/>
      <dgm:spPr/>
    </dgm:pt>
    <dgm:pt modelId="{64C14F16-35EC-47FC-88E4-0388E252D860}" type="pres">
      <dgm:prSet presAssocID="{49593B52-F97A-415D-B7ED-707C58BC87EB}" presName="hierChild4" presStyleCnt="0"/>
      <dgm:spPr/>
    </dgm:pt>
    <dgm:pt modelId="{F63D8F5D-1B71-436B-B95C-9D98AFE71A5D}" type="pres">
      <dgm:prSet presAssocID="{49593B52-F97A-415D-B7ED-707C58BC87EB}" presName="hierChild5" presStyleCnt="0"/>
      <dgm:spPr/>
    </dgm:pt>
    <dgm:pt modelId="{F9F27723-1EA8-4101-BEEC-F3609523C384}" type="pres">
      <dgm:prSet presAssocID="{04C3224F-7C6E-4831-853D-03471D73BE00}" presName="Name37" presStyleLbl="parChTrans1D2" presStyleIdx="2" presStyleCnt="4"/>
      <dgm:spPr/>
    </dgm:pt>
    <dgm:pt modelId="{B545F78F-D0A8-4EAD-A7BB-A74C3E1F5D91}" type="pres">
      <dgm:prSet presAssocID="{0272442F-9403-47C5-AE80-D0DF42B58F8E}" presName="hierRoot2" presStyleCnt="0">
        <dgm:presLayoutVars>
          <dgm:hierBranch val="init"/>
        </dgm:presLayoutVars>
      </dgm:prSet>
      <dgm:spPr/>
    </dgm:pt>
    <dgm:pt modelId="{40EB24F5-C467-4F5D-B6EF-AB28C64E87D2}" type="pres">
      <dgm:prSet presAssocID="{0272442F-9403-47C5-AE80-D0DF42B58F8E}" presName="rootComposite" presStyleCnt="0"/>
      <dgm:spPr/>
    </dgm:pt>
    <dgm:pt modelId="{FFF87563-04EB-4D6F-8A3C-66E30C348C61}" type="pres">
      <dgm:prSet presAssocID="{0272442F-9403-47C5-AE80-D0DF42B58F8E}" presName="rootText" presStyleLbl="node2" presStyleIdx="2" presStyleCnt="3">
        <dgm:presLayoutVars>
          <dgm:chPref val="3"/>
        </dgm:presLayoutVars>
      </dgm:prSet>
      <dgm:spPr/>
    </dgm:pt>
    <dgm:pt modelId="{3C7A8D24-8270-4CB0-84B2-20D60EDDCE56}" type="pres">
      <dgm:prSet presAssocID="{0272442F-9403-47C5-AE80-D0DF42B58F8E}" presName="rootConnector" presStyleLbl="node2" presStyleIdx="2" presStyleCnt="3"/>
      <dgm:spPr/>
    </dgm:pt>
    <dgm:pt modelId="{773DBAEC-DE28-412F-8DDC-B143FB30EF62}" type="pres">
      <dgm:prSet presAssocID="{0272442F-9403-47C5-AE80-D0DF42B58F8E}" presName="hierChild4" presStyleCnt="0"/>
      <dgm:spPr/>
    </dgm:pt>
    <dgm:pt modelId="{A8FF04DD-7DE5-4283-A057-88F191975A23}" type="pres">
      <dgm:prSet presAssocID="{0272442F-9403-47C5-AE80-D0DF42B58F8E}" presName="hierChild5" presStyleCnt="0"/>
      <dgm:spPr/>
    </dgm:pt>
    <dgm:pt modelId="{22A9C85C-F101-44D3-91A6-AA4AE9497198}" type="pres">
      <dgm:prSet presAssocID="{C220566E-C2FB-45FC-9149-D115A42AD39D}" presName="hierChild3" presStyleCnt="0"/>
      <dgm:spPr/>
    </dgm:pt>
    <dgm:pt modelId="{28DCA926-7A75-472C-8966-8CDF5702F8F4}" type="pres">
      <dgm:prSet presAssocID="{432CC95D-3F9F-4DA8-90A3-BF6F75009195}" presName="Name111" presStyleLbl="parChTrans1D2" presStyleIdx="3" presStyleCnt="4"/>
      <dgm:spPr/>
    </dgm:pt>
    <dgm:pt modelId="{18766F3E-B9C9-4E83-AD0F-F8DF3E04E1AC}" type="pres">
      <dgm:prSet presAssocID="{766E322E-822D-47E4-8CA4-0342D961D69E}" presName="hierRoot3" presStyleCnt="0">
        <dgm:presLayoutVars>
          <dgm:hierBranch val="init"/>
        </dgm:presLayoutVars>
      </dgm:prSet>
      <dgm:spPr/>
    </dgm:pt>
    <dgm:pt modelId="{37C4EF91-C3D1-4F73-8CA6-29EA21A4F35D}" type="pres">
      <dgm:prSet presAssocID="{766E322E-822D-47E4-8CA4-0342D961D69E}" presName="rootComposite3" presStyleCnt="0"/>
      <dgm:spPr/>
    </dgm:pt>
    <dgm:pt modelId="{D5245F4E-66AA-4D35-A159-85EEF24BE924}" type="pres">
      <dgm:prSet presAssocID="{766E322E-822D-47E4-8CA4-0342D961D69E}" presName="rootText3" presStyleLbl="asst1" presStyleIdx="0" presStyleCnt="1">
        <dgm:presLayoutVars>
          <dgm:chPref val="3"/>
        </dgm:presLayoutVars>
      </dgm:prSet>
      <dgm:spPr/>
    </dgm:pt>
    <dgm:pt modelId="{3784CAEF-8CD6-4DAA-8FD0-FC18B10E553F}" type="pres">
      <dgm:prSet presAssocID="{766E322E-822D-47E4-8CA4-0342D961D69E}" presName="rootConnector3" presStyleLbl="asst1" presStyleIdx="0" presStyleCnt="1"/>
      <dgm:spPr/>
    </dgm:pt>
    <dgm:pt modelId="{77BB3A45-0536-43CA-B4FD-491DC140B9DA}" type="pres">
      <dgm:prSet presAssocID="{766E322E-822D-47E4-8CA4-0342D961D69E}" presName="hierChild6" presStyleCnt="0"/>
      <dgm:spPr/>
    </dgm:pt>
    <dgm:pt modelId="{1E168D61-3C3D-4A10-BCC1-7F680EF51639}" type="pres">
      <dgm:prSet presAssocID="{766E322E-822D-47E4-8CA4-0342D961D69E}" presName="hierChild7" presStyleCnt="0"/>
      <dgm:spPr/>
    </dgm:pt>
  </dgm:ptLst>
  <dgm:cxnLst>
    <dgm:cxn modelId="{92876D1A-145A-43DF-95C2-8EE100786932}" type="presOf" srcId="{0272442F-9403-47C5-AE80-D0DF42B58F8E}" destId="{3C7A8D24-8270-4CB0-84B2-20D60EDDCE56}" srcOrd="1" destOrd="0" presId="urn:microsoft.com/office/officeart/2005/8/layout/orgChart1"/>
    <dgm:cxn modelId="{493E9F21-8C2C-4C94-82F8-F326A424C57B}" type="presOf" srcId="{0272442F-9403-47C5-AE80-D0DF42B58F8E}" destId="{FFF87563-04EB-4D6F-8A3C-66E30C348C61}" srcOrd="0" destOrd="0" presId="urn:microsoft.com/office/officeart/2005/8/layout/orgChart1"/>
    <dgm:cxn modelId="{C26D0626-F41C-4FD2-A2ED-71BAFB199A94}" type="presOf" srcId="{766E322E-822D-47E4-8CA4-0342D961D69E}" destId="{3784CAEF-8CD6-4DAA-8FD0-FC18B10E553F}" srcOrd="1" destOrd="0" presId="urn:microsoft.com/office/officeart/2005/8/layout/orgChart1"/>
    <dgm:cxn modelId="{C7579938-9A71-4618-9D91-F1CE7F641A44}" type="presOf" srcId="{C220566E-C2FB-45FC-9149-D115A42AD39D}" destId="{E2C13A82-4315-46B0-ACA4-73CD7E14DB64}" srcOrd="1" destOrd="0" presId="urn:microsoft.com/office/officeart/2005/8/layout/orgChart1"/>
    <dgm:cxn modelId="{3E88243C-474C-4388-9B47-2B2BCABA8364}" type="presOf" srcId="{FA2C8624-2FE9-4389-AE08-4E3AE9A53BB8}" destId="{1DE32910-5870-466F-B78C-A34FA3B90484}" srcOrd="0" destOrd="0" presId="urn:microsoft.com/office/officeart/2005/8/layout/orgChart1"/>
    <dgm:cxn modelId="{F35BEC5E-7F73-4C80-83CC-A0A07B5E3606}" srcId="{C220566E-C2FB-45FC-9149-D115A42AD39D}" destId="{49593B52-F97A-415D-B7ED-707C58BC87EB}" srcOrd="2" destOrd="0" parTransId="{FA2C8624-2FE9-4389-AE08-4E3AE9A53BB8}" sibTransId="{502279D7-75DF-4CCD-A47F-5E1015BCC0A7}"/>
    <dgm:cxn modelId="{FDD91B5F-12F1-47C9-A0B7-C0AE05D8AF97}" type="presOf" srcId="{04C3224F-7C6E-4831-853D-03471D73BE00}" destId="{F9F27723-1EA8-4101-BEEC-F3609523C384}" srcOrd="0" destOrd="0" presId="urn:microsoft.com/office/officeart/2005/8/layout/orgChart1"/>
    <dgm:cxn modelId="{B09A0E41-74CE-4E9A-B658-2EBF0BB383BA}" type="presOf" srcId="{C220566E-C2FB-45FC-9149-D115A42AD39D}" destId="{909311D9-395F-421D-9257-30070039B770}" srcOrd="0" destOrd="0" presId="urn:microsoft.com/office/officeart/2005/8/layout/orgChart1"/>
    <dgm:cxn modelId="{9F560C46-B050-4209-B3D6-CF339719FE3D}" type="presOf" srcId="{766E322E-822D-47E4-8CA4-0342D961D69E}" destId="{D5245F4E-66AA-4D35-A159-85EEF24BE924}" srcOrd="0" destOrd="0" presId="urn:microsoft.com/office/officeart/2005/8/layout/orgChart1"/>
    <dgm:cxn modelId="{31F5C367-DE97-4254-A63B-AB84CC30BBEF}" srcId="{C220566E-C2FB-45FC-9149-D115A42AD39D}" destId="{0272442F-9403-47C5-AE80-D0DF42B58F8E}" srcOrd="3" destOrd="0" parTransId="{04C3224F-7C6E-4831-853D-03471D73BE00}" sibTransId="{A49CF909-D0DB-4B6B-91CE-0EFE3F5FA6C0}"/>
    <dgm:cxn modelId="{00854756-81C8-42D9-AB4A-59A6D0CD7468}" type="presOf" srcId="{49593B52-F97A-415D-B7ED-707C58BC87EB}" destId="{2D04C107-ADB1-47DF-9655-D348EEE95CFE}" srcOrd="1" destOrd="0" presId="urn:microsoft.com/office/officeart/2005/8/layout/orgChart1"/>
    <dgm:cxn modelId="{7F5DD290-AD4F-479A-B578-2BFD0537DD50}" type="presOf" srcId="{49593B52-F97A-415D-B7ED-707C58BC87EB}" destId="{3154F68F-B4F7-4414-A50A-69AEFAB97A29}" srcOrd="0" destOrd="0" presId="urn:microsoft.com/office/officeart/2005/8/layout/orgChart1"/>
    <dgm:cxn modelId="{4CFAE290-7E39-40D2-9FCC-6E5A352BAB0D}" srcId="{C220566E-C2FB-45FC-9149-D115A42AD39D}" destId="{766E322E-822D-47E4-8CA4-0342D961D69E}" srcOrd="0" destOrd="0" parTransId="{432CC95D-3F9F-4DA8-90A3-BF6F75009195}" sibTransId="{567EF5B7-BE94-4E70-BDBF-24F3F4CDF579}"/>
    <dgm:cxn modelId="{4F6B5B91-6091-422D-9206-7FDB408FA6D2}" srcId="{C220566E-C2FB-45FC-9149-D115A42AD39D}" destId="{12874640-AEE6-4F8D-8CD1-7700D144FCAE}" srcOrd="1" destOrd="0" parTransId="{715A6976-8DDD-4917-8E30-3E0DAE014AEA}" sibTransId="{F8F7700E-6A0A-4E84-8DCC-A0DE115D5934}"/>
    <dgm:cxn modelId="{A1CD6C92-DCB9-4B84-8CC8-97BC1A473ED1}" type="presOf" srcId="{12874640-AEE6-4F8D-8CD1-7700D144FCAE}" destId="{29B2836D-A990-49F3-8CEE-BC1ED2A3F190}" srcOrd="0" destOrd="0" presId="urn:microsoft.com/office/officeart/2005/8/layout/orgChart1"/>
    <dgm:cxn modelId="{C536F7BE-E0BE-4D47-BB6F-1FB92FDE1DC9}" type="presOf" srcId="{C9837C44-6BBD-4A6F-A6D3-860515043E70}" destId="{C1B9A053-9464-47FD-826D-38E0D783C456}" srcOrd="0" destOrd="0" presId="urn:microsoft.com/office/officeart/2005/8/layout/orgChart1"/>
    <dgm:cxn modelId="{1C68BCC6-B67C-4DAD-87A6-5D6B4EF97B9F}" srcId="{C9837C44-6BBD-4A6F-A6D3-860515043E70}" destId="{C220566E-C2FB-45FC-9149-D115A42AD39D}" srcOrd="0" destOrd="0" parTransId="{BAAE1A4D-27D0-43CF-B1E8-8B6DA8C28168}" sibTransId="{44C2A515-62E2-49B5-8CA0-8DE851E8B061}"/>
    <dgm:cxn modelId="{EB482CC7-3EBE-48C5-8596-762DB8298254}" type="presOf" srcId="{12874640-AEE6-4F8D-8CD1-7700D144FCAE}" destId="{8107BA4F-F02D-48AE-9EB5-202ADBDC7F1E}" srcOrd="1" destOrd="0" presId="urn:microsoft.com/office/officeart/2005/8/layout/orgChart1"/>
    <dgm:cxn modelId="{BF23F3E5-1384-40C6-899B-A96C771E7C16}" type="presOf" srcId="{432CC95D-3F9F-4DA8-90A3-BF6F75009195}" destId="{28DCA926-7A75-472C-8966-8CDF5702F8F4}" srcOrd="0" destOrd="0" presId="urn:microsoft.com/office/officeart/2005/8/layout/orgChart1"/>
    <dgm:cxn modelId="{3F67B0F3-18BB-4704-A5B1-103D324F5D4F}" type="presOf" srcId="{715A6976-8DDD-4917-8E30-3E0DAE014AEA}" destId="{5280C75A-BA1D-4F47-B547-40EEDB151496}" srcOrd="0" destOrd="0" presId="urn:microsoft.com/office/officeart/2005/8/layout/orgChart1"/>
    <dgm:cxn modelId="{A9EB8D30-E844-462E-9B52-13EB58EA2F5C}" type="presParOf" srcId="{C1B9A053-9464-47FD-826D-38E0D783C456}" destId="{34ABA921-519E-42E0-9D95-AE98C4DEA87B}" srcOrd="0" destOrd="0" presId="urn:microsoft.com/office/officeart/2005/8/layout/orgChart1"/>
    <dgm:cxn modelId="{EC4A6FBC-FC72-4BBC-925C-13348E8AFA9A}" type="presParOf" srcId="{34ABA921-519E-42E0-9D95-AE98C4DEA87B}" destId="{C4F3D501-686E-4205-A5F7-E2DE6B67BCFA}" srcOrd="0" destOrd="0" presId="urn:microsoft.com/office/officeart/2005/8/layout/orgChart1"/>
    <dgm:cxn modelId="{DEBF7503-F0FF-4C91-83A1-9770488F61F2}" type="presParOf" srcId="{C4F3D501-686E-4205-A5F7-E2DE6B67BCFA}" destId="{909311D9-395F-421D-9257-30070039B770}" srcOrd="0" destOrd="0" presId="urn:microsoft.com/office/officeart/2005/8/layout/orgChart1"/>
    <dgm:cxn modelId="{C2EC33C3-B3DF-404C-9970-702844E5A9D9}" type="presParOf" srcId="{C4F3D501-686E-4205-A5F7-E2DE6B67BCFA}" destId="{E2C13A82-4315-46B0-ACA4-73CD7E14DB64}" srcOrd="1" destOrd="0" presId="urn:microsoft.com/office/officeart/2005/8/layout/orgChart1"/>
    <dgm:cxn modelId="{63B2758F-CAB8-4243-8257-F7FA50E248E3}" type="presParOf" srcId="{34ABA921-519E-42E0-9D95-AE98C4DEA87B}" destId="{0AC59D84-F833-4A24-AAA9-BD63A1A16CF6}" srcOrd="1" destOrd="0" presId="urn:microsoft.com/office/officeart/2005/8/layout/orgChart1"/>
    <dgm:cxn modelId="{9AEC93D6-C6CD-4FA6-801F-262D4D881721}" type="presParOf" srcId="{0AC59D84-F833-4A24-AAA9-BD63A1A16CF6}" destId="{5280C75A-BA1D-4F47-B547-40EEDB151496}" srcOrd="0" destOrd="0" presId="urn:microsoft.com/office/officeart/2005/8/layout/orgChart1"/>
    <dgm:cxn modelId="{E537F626-FA38-48D7-A744-F626C67D193F}" type="presParOf" srcId="{0AC59D84-F833-4A24-AAA9-BD63A1A16CF6}" destId="{A79E604C-B0D0-41E3-966B-741B7EC2A310}" srcOrd="1" destOrd="0" presId="urn:microsoft.com/office/officeart/2005/8/layout/orgChart1"/>
    <dgm:cxn modelId="{20EB8117-CB5B-45A3-BB31-47167E5675C2}" type="presParOf" srcId="{A79E604C-B0D0-41E3-966B-741B7EC2A310}" destId="{26445AB1-227B-4520-90B0-B08B9C79307A}" srcOrd="0" destOrd="0" presId="urn:microsoft.com/office/officeart/2005/8/layout/orgChart1"/>
    <dgm:cxn modelId="{23A28255-3DF1-4301-8DF9-AA8901021DEF}" type="presParOf" srcId="{26445AB1-227B-4520-90B0-B08B9C79307A}" destId="{29B2836D-A990-49F3-8CEE-BC1ED2A3F190}" srcOrd="0" destOrd="0" presId="urn:microsoft.com/office/officeart/2005/8/layout/orgChart1"/>
    <dgm:cxn modelId="{DC905C54-C876-489B-A2DD-E39879C0DFD1}" type="presParOf" srcId="{26445AB1-227B-4520-90B0-B08B9C79307A}" destId="{8107BA4F-F02D-48AE-9EB5-202ADBDC7F1E}" srcOrd="1" destOrd="0" presId="urn:microsoft.com/office/officeart/2005/8/layout/orgChart1"/>
    <dgm:cxn modelId="{B5317084-ABBB-493B-8D27-5CF1315AEE56}" type="presParOf" srcId="{A79E604C-B0D0-41E3-966B-741B7EC2A310}" destId="{2CFCF035-B468-4E13-AA78-6BE3AF92EEEF}" srcOrd="1" destOrd="0" presId="urn:microsoft.com/office/officeart/2005/8/layout/orgChart1"/>
    <dgm:cxn modelId="{CCFE022A-C594-4E40-8938-CF2A6ED6CC1F}" type="presParOf" srcId="{A79E604C-B0D0-41E3-966B-741B7EC2A310}" destId="{334A8053-DEB7-4FD1-8A06-FD763BE6F76A}" srcOrd="2" destOrd="0" presId="urn:microsoft.com/office/officeart/2005/8/layout/orgChart1"/>
    <dgm:cxn modelId="{78881830-6E73-4079-9097-CDC9972CEA2F}" type="presParOf" srcId="{0AC59D84-F833-4A24-AAA9-BD63A1A16CF6}" destId="{1DE32910-5870-466F-B78C-A34FA3B90484}" srcOrd="2" destOrd="0" presId="urn:microsoft.com/office/officeart/2005/8/layout/orgChart1"/>
    <dgm:cxn modelId="{86FF0839-2056-4E37-9E68-537557AB5B38}" type="presParOf" srcId="{0AC59D84-F833-4A24-AAA9-BD63A1A16CF6}" destId="{0C229EF2-0ADE-471D-98EF-BA1C1A558F0F}" srcOrd="3" destOrd="0" presId="urn:microsoft.com/office/officeart/2005/8/layout/orgChart1"/>
    <dgm:cxn modelId="{570191A5-48CE-426C-9A3F-F3F3F1727714}" type="presParOf" srcId="{0C229EF2-0ADE-471D-98EF-BA1C1A558F0F}" destId="{8CF1ECC8-C18E-4D8B-B55C-F0BEBC14D3F7}" srcOrd="0" destOrd="0" presId="urn:microsoft.com/office/officeart/2005/8/layout/orgChart1"/>
    <dgm:cxn modelId="{44587188-8EBA-41C9-A926-3BC8C7DEFB19}" type="presParOf" srcId="{8CF1ECC8-C18E-4D8B-B55C-F0BEBC14D3F7}" destId="{3154F68F-B4F7-4414-A50A-69AEFAB97A29}" srcOrd="0" destOrd="0" presId="urn:microsoft.com/office/officeart/2005/8/layout/orgChart1"/>
    <dgm:cxn modelId="{08D7280C-1181-4AC2-8C1E-9CF4B2A59EFA}" type="presParOf" srcId="{8CF1ECC8-C18E-4D8B-B55C-F0BEBC14D3F7}" destId="{2D04C107-ADB1-47DF-9655-D348EEE95CFE}" srcOrd="1" destOrd="0" presId="urn:microsoft.com/office/officeart/2005/8/layout/orgChart1"/>
    <dgm:cxn modelId="{32852881-9711-407C-8336-77A802BCB5F2}" type="presParOf" srcId="{0C229EF2-0ADE-471D-98EF-BA1C1A558F0F}" destId="{64C14F16-35EC-47FC-88E4-0388E252D860}" srcOrd="1" destOrd="0" presId="urn:microsoft.com/office/officeart/2005/8/layout/orgChart1"/>
    <dgm:cxn modelId="{F1A2356B-FA3F-4A67-BD4B-C617163DDA39}" type="presParOf" srcId="{0C229EF2-0ADE-471D-98EF-BA1C1A558F0F}" destId="{F63D8F5D-1B71-436B-B95C-9D98AFE71A5D}" srcOrd="2" destOrd="0" presId="urn:microsoft.com/office/officeart/2005/8/layout/orgChart1"/>
    <dgm:cxn modelId="{860CC102-7BA1-4328-AC43-C95B192806F9}" type="presParOf" srcId="{0AC59D84-F833-4A24-AAA9-BD63A1A16CF6}" destId="{F9F27723-1EA8-4101-BEEC-F3609523C384}" srcOrd="4" destOrd="0" presId="urn:microsoft.com/office/officeart/2005/8/layout/orgChart1"/>
    <dgm:cxn modelId="{15DDF596-D2D5-44C2-8484-3C9CAA46DD1D}" type="presParOf" srcId="{0AC59D84-F833-4A24-AAA9-BD63A1A16CF6}" destId="{B545F78F-D0A8-4EAD-A7BB-A74C3E1F5D91}" srcOrd="5" destOrd="0" presId="urn:microsoft.com/office/officeart/2005/8/layout/orgChart1"/>
    <dgm:cxn modelId="{CABD3936-FDC4-4275-8E42-F8E3829F0BE6}" type="presParOf" srcId="{B545F78F-D0A8-4EAD-A7BB-A74C3E1F5D91}" destId="{40EB24F5-C467-4F5D-B6EF-AB28C64E87D2}" srcOrd="0" destOrd="0" presId="urn:microsoft.com/office/officeart/2005/8/layout/orgChart1"/>
    <dgm:cxn modelId="{105AF4DF-0B42-4633-8BCD-3AA968D00D5C}" type="presParOf" srcId="{40EB24F5-C467-4F5D-B6EF-AB28C64E87D2}" destId="{FFF87563-04EB-4D6F-8A3C-66E30C348C61}" srcOrd="0" destOrd="0" presId="urn:microsoft.com/office/officeart/2005/8/layout/orgChart1"/>
    <dgm:cxn modelId="{9D724A18-ECCC-4B72-B1F9-25FF901E3842}" type="presParOf" srcId="{40EB24F5-C467-4F5D-B6EF-AB28C64E87D2}" destId="{3C7A8D24-8270-4CB0-84B2-20D60EDDCE56}" srcOrd="1" destOrd="0" presId="urn:microsoft.com/office/officeart/2005/8/layout/orgChart1"/>
    <dgm:cxn modelId="{ADC5DC0B-7A18-4CED-A470-239019444BDE}" type="presParOf" srcId="{B545F78F-D0A8-4EAD-A7BB-A74C3E1F5D91}" destId="{773DBAEC-DE28-412F-8DDC-B143FB30EF62}" srcOrd="1" destOrd="0" presId="urn:microsoft.com/office/officeart/2005/8/layout/orgChart1"/>
    <dgm:cxn modelId="{05F31C38-9E3B-4E92-B42D-6A838360A435}" type="presParOf" srcId="{B545F78F-D0A8-4EAD-A7BB-A74C3E1F5D91}" destId="{A8FF04DD-7DE5-4283-A057-88F191975A23}" srcOrd="2" destOrd="0" presId="urn:microsoft.com/office/officeart/2005/8/layout/orgChart1"/>
    <dgm:cxn modelId="{97FF3DBD-BF92-4A36-97B0-2B54BE520F7E}" type="presParOf" srcId="{34ABA921-519E-42E0-9D95-AE98C4DEA87B}" destId="{22A9C85C-F101-44D3-91A6-AA4AE9497198}" srcOrd="2" destOrd="0" presId="urn:microsoft.com/office/officeart/2005/8/layout/orgChart1"/>
    <dgm:cxn modelId="{2C948982-300F-4787-99B6-3446ACEA8E74}" type="presParOf" srcId="{22A9C85C-F101-44D3-91A6-AA4AE9497198}" destId="{28DCA926-7A75-472C-8966-8CDF5702F8F4}" srcOrd="0" destOrd="0" presId="urn:microsoft.com/office/officeart/2005/8/layout/orgChart1"/>
    <dgm:cxn modelId="{8A008D17-E50E-4DB4-83C3-8D94F6D0BDDD}" type="presParOf" srcId="{22A9C85C-F101-44D3-91A6-AA4AE9497198}" destId="{18766F3E-B9C9-4E83-AD0F-F8DF3E04E1AC}" srcOrd="1" destOrd="0" presId="urn:microsoft.com/office/officeart/2005/8/layout/orgChart1"/>
    <dgm:cxn modelId="{51A8B864-30F9-412A-BDBB-9B2A0755BB24}" type="presParOf" srcId="{18766F3E-B9C9-4E83-AD0F-F8DF3E04E1AC}" destId="{37C4EF91-C3D1-4F73-8CA6-29EA21A4F35D}" srcOrd="0" destOrd="0" presId="urn:microsoft.com/office/officeart/2005/8/layout/orgChart1"/>
    <dgm:cxn modelId="{262C0341-1DFD-4931-977F-36FC7861FF18}" type="presParOf" srcId="{37C4EF91-C3D1-4F73-8CA6-29EA21A4F35D}" destId="{D5245F4E-66AA-4D35-A159-85EEF24BE924}" srcOrd="0" destOrd="0" presId="urn:microsoft.com/office/officeart/2005/8/layout/orgChart1"/>
    <dgm:cxn modelId="{FF38C346-A2B8-4092-A2EF-058DE18BEDCA}" type="presParOf" srcId="{37C4EF91-C3D1-4F73-8CA6-29EA21A4F35D}" destId="{3784CAEF-8CD6-4DAA-8FD0-FC18B10E553F}" srcOrd="1" destOrd="0" presId="urn:microsoft.com/office/officeart/2005/8/layout/orgChart1"/>
    <dgm:cxn modelId="{4D04FB5F-6230-4E4D-8BA1-64FE907236AA}" type="presParOf" srcId="{18766F3E-B9C9-4E83-AD0F-F8DF3E04E1AC}" destId="{77BB3A45-0536-43CA-B4FD-491DC140B9DA}" srcOrd="1" destOrd="0" presId="urn:microsoft.com/office/officeart/2005/8/layout/orgChart1"/>
    <dgm:cxn modelId="{73BE8E04-EB9D-437D-996D-123018284F1D}" type="presParOf" srcId="{18766F3E-B9C9-4E83-AD0F-F8DF3E04E1AC}" destId="{1E168D61-3C3D-4A10-BCC1-7F680EF51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14D8-CB21-460C-A54D-33E0B8C1FAE4}">
      <dsp:nvSpPr>
        <dsp:cNvPr id="0" name=""/>
        <dsp:cNvSpPr/>
      </dsp:nvSpPr>
      <dsp:spPr>
        <a:xfrm rot="5400000">
          <a:off x="993657" y="998825"/>
          <a:ext cx="1562012"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076B8A-24C9-494F-9D6C-2E309158859F}">
      <dsp:nvSpPr>
        <dsp:cNvPr id="0" name=""/>
        <dsp:cNvSpPr/>
      </dsp:nvSpPr>
      <dsp:spPr>
        <a:xfrm>
          <a:off x="1352554"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Sprint Planning</a:t>
          </a:r>
        </a:p>
      </dsp:txBody>
      <dsp:txXfrm>
        <a:off x="1389324" y="38083"/>
        <a:ext cx="2018834" cy="1181884"/>
      </dsp:txXfrm>
    </dsp:sp>
    <dsp:sp modelId="{90CB432D-9BD3-409C-B9F7-151C3CD2DF4F}">
      <dsp:nvSpPr>
        <dsp:cNvPr id="0" name=""/>
        <dsp:cNvSpPr/>
      </dsp:nvSpPr>
      <dsp:spPr>
        <a:xfrm rot="5400000">
          <a:off x="993657" y="2568106"/>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BD9EF6-D2F0-437A-812D-6EFA7A9E68B8}">
      <dsp:nvSpPr>
        <dsp:cNvPr id="0" name=""/>
        <dsp:cNvSpPr/>
      </dsp:nvSpPr>
      <dsp:spPr>
        <a:xfrm>
          <a:off x="1352554" y="1570594"/>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Coding</a:t>
          </a:r>
        </a:p>
      </dsp:txBody>
      <dsp:txXfrm>
        <a:off x="1389324" y="1607364"/>
        <a:ext cx="2018834" cy="1181884"/>
      </dsp:txXfrm>
    </dsp:sp>
    <dsp:sp modelId="{39605732-2281-41EE-9631-6A4AC7624909}">
      <dsp:nvSpPr>
        <dsp:cNvPr id="0" name=""/>
        <dsp:cNvSpPr/>
      </dsp:nvSpPr>
      <dsp:spPr>
        <a:xfrm>
          <a:off x="1778297" y="3352747"/>
          <a:ext cx="2775589"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963EF5-C105-4ADC-A64F-78964A461B6F}">
      <dsp:nvSpPr>
        <dsp:cNvPr id="0" name=""/>
        <dsp:cNvSpPr/>
      </dsp:nvSpPr>
      <dsp:spPr>
        <a:xfrm>
          <a:off x="1352554" y="3139875"/>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Committing</a:t>
          </a:r>
        </a:p>
      </dsp:txBody>
      <dsp:txXfrm>
        <a:off x="1389324" y="3176645"/>
        <a:ext cx="2018834" cy="1181884"/>
      </dsp:txXfrm>
    </dsp:sp>
    <dsp:sp modelId="{3C6E0598-1299-49C8-8714-8796F94C17BA}">
      <dsp:nvSpPr>
        <dsp:cNvPr id="0" name=""/>
        <dsp:cNvSpPr/>
      </dsp:nvSpPr>
      <dsp:spPr>
        <a:xfrm rot="16200000">
          <a:off x="3776515" y="2568106"/>
          <a:ext cx="1562012" cy="188313"/>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3CB2F4-05FD-4B2A-BD50-C922F5D27D82}">
      <dsp:nvSpPr>
        <dsp:cNvPr id="0" name=""/>
        <dsp:cNvSpPr/>
      </dsp:nvSpPr>
      <dsp:spPr>
        <a:xfrm>
          <a:off x="4135412"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Testing</a:t>
          </a:r>
        </a:p>
      </dsp:txBody>
      <dsp:txXfrm>
        <a:off x="4172182" y="3176645"/>
        <a:ext cx="2018834" cy="1181884"/>
      </dsp:txXfrm>
    </dsp:sp>
    <dsp:sp modelId="{98AFA541-795B-4073-B240-C28D3F96C3D3}">
      <dsp:nvSpPr>
        <dsp:cNvPr id="0" name=""/>
        <dsp:cNvSpPr/>
      </dsp:nvSpPr>
      <dsp:spPr>
        <a:xfrm rot="16200000">
          <a:off x="3776515" y="998825"/>
          <a:ext cx="1562012" cy="188313"/>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61430D-449D-44E6-B4DB-C6F42F07D6E3}">
      <dsp:nvSpPr>
        <dsp:cNvPr id="0" name=""/>
        <dsp:cNvSpPr/>
      </dsp:nvSpPr>
      <dsp:spPr>
        <a:xfrm>
          <a:off x="4135412" y="1570594"/>
          <a:ext cx="2092374" cy="1255424"/>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Merging</a:t>
          </a:r>
        </a:p>
      </dsp:txBody>
      <dsp:txXfrm>
        <a:off x="4172182" y="1607364"/>
        <a:ext cx="2018834" cy="1181884"/>
      </dsp:txXfrm>
    </dsp:sp>
    <dsp:sp modelId="{1604C8E5-4A6E-4F65-873E-5B7B2D567A7E}">
      <dsp:nvSpPr>
        <dsp:cNvPr id="0" name=""/>
        <dsp:cNvSpPr/>
      </dsp:nvSpPr>
      <dsp:spPr>
        <a:xfrm>
          <a:off x="4561156" y="214185"/>
          <a:ext cx="2775589"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C19F4E-E410-4EA3-A43A-5741C0F697DB}">
      <dsp:nvSpPr>
        <dsp:cNvPr id="0" name=""/>
        <dsp:cNvSpPr/>
      </dsp:nvSpPr>
      <dsp:spPr>
        <a:xfrm>
          <a:off x="4135412"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Deploying</a:t>
          </a:r>
        </a:p>
      </dsp:txBody>
      <dsp:txXfrm>
        <a:off x="4172182" y="38083"/>
        <a:ext cx="2018834" cy="1181884"/>
      </dsp:txXfrm>
    </dsp:sp>
    <dsp:sp modelId="{E4D208BB-70BC-4392-8590-60592F2042A0}">
      <dsp:nvSpPr>
        <dsp:cNvPr id="0" name=""/>
        <dsp:cNvSpPr/>
      </dsp:nvSpPr>
      <dsp:spPr>
        <a:xfrm rot="5400000">
          <a:off x="6559373" y="998825"/>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9E3655-85D7-4406-BE09-C6482321B881}">
      <dsp:nvSpPr>
        <dsp:cNvPr id="0" name=""/>
        <dsp:cNvSpPr/>
      </dsp:nvSpPr>
      <dsp:spPr>
        <a:xfrm>
          <a:off x="6918270" y="1313"/>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Analyzing</a:t>
          </a:r>
        </a:p>
      </dsp:txBody>
      <dsp:txXfrm>
        <a:off x="6955040" y="38083"/>
        <a:ext cx="2018834" cy="1181884"/>
      </dsp:txXfrm>
    </dsp:sp>
    <dsp:sp modelId="{23150D30-3853-4C7F-AB76-01E464D94216}">
      <dsp:nvSpPr>
        <dsp:cNvPr id="0" name=""/>
        <dsp:cNvSpPr/>
      </dsp:nvSpPr>
      <dsp:spPr>
        <a:xfrm rot="5400000">
          <a:off x="6559373" y="2568106"/>
          <a:ext cx="1562012"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A5FA39-2995-4C1E-A34B-F3DCA251D47B}">
      <dsp:nvSpPr>
        <dsp:cNvPr id="0" name=""/>
        <dsp:cNvSpPr/>
      </dsp:nvSpPr>
      <dsp:spPr>
        <a:xfrm>
          <a:off x="6918270" y="1570594"/>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Documenting</a:t>
          </a:r>
        </a:p>
      </dsp:txBody>
      <dsp:txXfrm>
        <a:off x="6955040" y="1607364"/>
        <a:ext cx="2018834" cy="1181884"/>
      </dsp:txXfrm>
    </dsp:sp>
    <dsp:sp modelId="{991E6419-726A-4E75-AC8C-7DCCC581CCAC}">
      <dsp:nvSpPr>
        <dsp:cNvPr id="0" name=""/>
        <dsp:cNvSpPr/>
      </dsp:nvSpPr>
      <dsp:spPr>
        <a:xfrm>
          <a:off x="6918270"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Reporting</a:t>
          </a:r>
        </a:p>
      </dsp:txBody>
      <dsp:txXfrm>
        <a:off x="6955040" y="3176645"/>
        <a:ext cx="2018834" cy="1181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CA926-7A75-472C-8966-8CDF5702F8F4}">
      <dsp:nvSpPr>
        <dsp:cNvPr id="0" name=""/>
        <dsp:cNvSpPr/>
      </dsp:nvSpPr>
      <dsp:spPr>
        <a:xfrm>
          <a:off x="3048323" y="858729"/>
          <a:ext cx="179996" cy="788558"/>
        </a:xfrm>
        <a:custGeom>
          <a:avLst/>
          <a:gdLst/>
          <a:ahLst/>
          <a:cxnLst/>
          <a:rect l="0" t="0" r="0" b="0"/>
          <a:pathLst>
            <a:path>
              <a:moveTo>
                <a:pt x="179996" y="0"/>
              </a:moveTo>
              <a:lnTo>
                <a:pt x="179996" y="788558"/>
              </a:lnTo>
              <a:lnTo>
                <a:pt x="0" y="78855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27723-1EA8-4101-BEEC-F3609523C384}">
      <dsp:nvSpPr>
        <dsp:cNvPr id="0" name=""/>
        <dsp:cNvSpPr/>
      </dsp:nvSpPr>
      <dsp:spPr>
        <a:xfrm>
          <a:off x="3228320" y="858729"/>
          <a:ext cx="2074250" cy="1577116"/>
        </a:xfrm>
        <a:custGeom>
          <a:avLst/>
          <a:gdLst/>
          <a:ahLst/>
          <a:cxnLst/>
          <a:rect l="0" t="0" r="0" b="0"/>
          <a:pathLst>
            <a:path>
              <a:moveTo>
                <a:pt x="0" y="0"/>
              </a:moveTo>
              <a:lnTo>
                <a:pt x="0" y="1397119"/>
              </a:lnTo>
              <a:lnTo>
                <a:pt x="2074250" y="1397119"/>
              </a:lnTo>
              <a:lnTo>
                <a:pt x="207425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32910-5870-466F-B78C-A34FA3B90484}">
      <dsp:nvSpPr>
        <dsp:cNvPr id="0" name=""/>
        <dsp:cNvSpPr/>
      </dsp:nvSpPr>
      <dsp:spPr>
        <a:xfrm>
          <a:off x="3182600" y="858729"/>
          <a:ext cx="91440" cy="1577116"/>
        </a:xfrm>
        <a:custGeom>
          <a:avLst/>
          <a:gdLst/>
          <a:ahLst/>
          <a:cxnLst/>
          <a:rect l="0" t="0" r="0" b="0"/>
          <a:pathLst>
            <a:path>
              <a:moveTo>
                <a:pt x="45720" y="0"/>
              </a:moveTo>
              <a:lnTo>
                <a:pt x="4572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0C75A-BA1D-4F47-B547-40EEDB151496}">
      <dsp:nvSpPr>
        <dsp:cNvPr id="0" name=""/>
        <dsp:cNvSpPr/>
      </dsp:nvSpPr>
      <dsp:spPr>
        <a:xfrm>
          <a:off x="1154069" y="858729"/>
          <a:ext cx="2074250" cy="1577116"/>
        </a:xfrm>
        <a:custGeom>
          <a:avLst/>
          <a:gdLst/>
          <a:ahLst/>
          <a:cxnLst/>
          <a:rect l="0" t="0" r="0" b="0"/>
          <a:pathLst>
            <a:path>
              <a:moveTo>
                <a:pt x="2074250" y="0"/>
              </a:moveTo>
              <a:lnTo>
                <a:pt x="2074250" y="1397119"/>
              </a:lnTo>
              <a:lnTo>
                <a:pt x="0" y="1397119"/>
              </a:lnTo>
              <a:lnTo>
                <a:pt x="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311D9-395F-421D-9257-30070039B770}">
      <dsp:nvSpPr>
        <dsp:cNvPr id="0" name=""/>
        <dsp:cNvSpPr/>
      </dsp:nvSpPr>
      <dsp:spPr>
        <a:xfrm>
          <a:off x="2371191" y="1601"/>
          <a:ext cx="1714256" cy="85712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Container (page)</a:t>
          </a:r>
        </a:p>
      </dsp:txBody>
      <dsp:txXfrm>
        <a:off x="2371191" y="1601"/>
        <a:ext cx="1714256" cy="857128"/>
      </dsp:txXfrm>
    </dsp:sp>
    <dsp:sp modelId="{29B2836D-A990-49F3-8CEE-BC1ED2A3F190}">
      <dsp:nvSpPr>
        <dsp:cNvPr id="0" name=""/>
        <dsp:cNvSpPr/>
      </dsp:nvSpPr>
      <dsp:spPr>
        <a:xfrm>
          <a:off x="296940"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(button)</a:t>
          </a:r>
        </a:p>
      </dsp:txBody>
      <dsp:txXfrm>
        <a:off x="296940" y="2435846"/>
        <a:ext cx="1714256" cy="857128"/>
      </dsp:txXfrm>
    </dsp:sp>
    <dsp:sp modelId="{3154F68F-B4F7-4414-A50A-69AEFAB97A29}">
      <dsp:nvSpPr>
        <dsp:cNvPr id="0" name=""/>
        <dsp:cNvSpPr/>
      </dsp:nvSpPr>
      <dsp:spPr>
        <a:xfrm>
          <a:off x="2371191"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(activity card)</a:t>
          </a:r>
        </a:p>
      </dsp:txBody>
      <dsp:txXfrm>
        <a:off x="2371191" y="2435846"/>
        <a:ext cx="1714256" cy="857128"/>
      </dsp:txXfrm>
    </dsp:sp>
    <dsp:sp modelId="{FFF87563-04EB-4D6F-8A3C-66E30C348C61}">
      <dsp:nvSpPr>
        <dsp:cNvPr id="0" name=""/>
        <dsp:cNvSpPr/>
      </dsp:nvSpPr>
      <dsp:spPr>
        <a:xfrm>
          <a:off x="4445442"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(Image field)</a:t>
          </a:r>
        </a:p>
      </dsp:txBody>
      <dsp:txXfrm>
        <a:off x="4445442" y="2435846"/>
        <a:ext cx="1714256" cy="857128"/>
      </dsp:txXfrm>
    </dsp:sp>
    <dsp:sp modelId="{D5245F4E-66AA-4D35-A159-85EEF24BE924}">
      <dsp:nvSpPr>
        <dsp:cNvPr id="0" name=""/>
        <dsp:cNvSpPr/>
      </dsp:nvSpPr>
      <dsp:spPr>
        <a:xfrm>
          <a:off x="1334066" y="1218723"/>
          <a:ext cx="1714256" cy="857128"/>
        </a:xfrm>
        <a:prstGeom prst="rect">
          <a:avLst/>
        </a:prstGeom>
        <a:solidFill>
          <a:schemeClr val="accent3">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Worker (Input validator)</a:t>
          </a:r>
        </a:p>
      </dsp:txBody>
      <dsp:txXfrm>
        <a:off x="1334066" y="1218723"/>
        <a:ext cx="1714256" cy="857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6/17/2019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ons.wikimedia.org/wiki/File:Time-management.jp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17</a:t>
            </a:fld>
            <a:endParaRPr lang="en-US" dirty="0"/>
          </a:p>
        </p:txBody>
      </p:sp>
    </p:spTree>
    <p:extLst>
      <p:ext uri="{BB962C8B-B14F-4D97-AF65-F5344CB8AC3E}">
        <p14:creationId xmlns:p14="http://schemas.microsoft.com/office/powerpoint/2010/main" val="284148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Use Cases, SRS</a:t>
            </a:r>
          </a:p>
        </p:txBody>
      </p:sp>
      <p:sp>
        <p:nvSpPr>
          <p:cNvPr id="4" name="Foliennummernplatzhalter 3"/>
          <p:cNvSpPr>
            <a:spLocks noGrp="1"/>
          </p:cNvSpPr>
          <p:nvPr>
            <p:ph type="sldNum" sz="quarter" idx="5"/>
          </p:nvPr>
        </p:nvSpPr>
        <p:spPr/>
        <p:txBody>
          <a:bodyPr/>
          <a:lstStyle/>
          <a:p>
            <a:fld id="{51C7A1F0-6021-46A7-A1F4-086AABEFC0FB}" type="slidenum">
              <a:rPr lang="en-US" smtClean="0"/>
              <a:t>18</a:t>
            </a:fld>
            <a:endParaRPr lang="en-US" dirty="0"/>
          </a:p>
        </p:txBody>
      </p:sp>
    </p:spTree>
    <p:extLst>
      <p:ext uri="{BB962C8B-B14F-4D97-AF65-F5344CB8AC3E}">
        <p14:creationId xmlns:p14="http://schemas.microsoft.com/office/powerpoint/2010/main" val="183084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21</a:t>
            </a:fld>
            <a:endParaRPr lang="en-US" dirty="0"/>
          </a:p>
        </p:txBody>
      </p:sp>
    </p:spTree>
    <p:extLst>
      <p:ext uri="{BB962C8B-B14F-4D97-AF65-F5344CB8AC3E}">
        <p14:creationId xmlns:p14="http://schemas.microsoft.com/office/powerpoint/2010/main" val="103852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22</a:t>
            </a:fld>
            <a:endParaRPr lang="en-US" dirty="0"/>
          </a:p>
        </p:txBody>
      </p:sp>
    </p:spTree>
    <p:extLst>
      <p:ext uri="{BB962C8B-B14F-4D97-AF65-F5344CB8AC3E}">
        <p14:creationId xmlns:p14="http://schemas.microsoft.com/office/powerpoint/2010/main" val="3404329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23</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25</a:t>
            </a:fld>
            <a:endParaRPr lang="en-US" dirty="0"/>
          </a:p>
        </p:txBody>
      </p:sp>
    </p:spTree>
    <p:extLst>
      <p:ext uri="{BB962C8B-B14F-4D97-AF65-F5344CB8AC3E}">
        <p14:creationId xmlns:p14="http://schemas.microsoft.com/office/powerpoint/2010/main" val="914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a:t>
            </a:r>
          </a:p>
        </p:txBody>
      </p:sp>
      <p:sp>
        <p:nvSpPr>
          <p:cNvPr id="4" name="Foliennummernplatzhalter 3"/>
          <p:cNvSpPr>
            <a:spLocks noGrp="1"/>
          </p:cNvSpPr>
          <p:nvPr>
            <p:ph type="sldNum" sz="quarter" idx="5"/>
          </p:nvPr>
        </p:nvSpPr>
        <p:spPr/>
        <p:txBody>
          <a:bodyPr/>
          <a:lstStyle/>
          <a:p>
            <a:fld id="{51C7A1F0-6021-46A7-A1F4-086AABEFC0FB}" type="slidenum">
              <a:rPr lang="en-US" smtClean="0"/>
              <a:t>5</a:t>
            </a:fld>
            <a:endParaRPr lang="en-US" dirty="0"/>
          </a:p>
        </p:txBody>
      </p:sp>
    </p:spTree>
    <p:extLst>
      <p:ext uri="{BB962C8B-B14F-4D97-AF65-F5344CB8AC3E}">
        <p14:creationId xmlns:p14="http://schemas.microsoft.com/office/powerpoint/2010/main" val="11880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FP/Cost Analysis</a:t>
            </a:r>
          </a:p>
          <a:p>
            <a:r>
              <a:rPr lang="en-US" dirty="0"/>
              <a:t>https://perfecttime.myjetbrains.com/youtrack/reports/time/145-7</a:t>
            </a:r>
          </a:p>
          <a:p>
            <a:r>
              <a:rPr lang="en-US" dirty="0"/>
              <a:t>https://perfecttime.myjetbrains.com/youtrack/reports/time/145-1</a:t>
            </a:r>
          </a:p>
          <a:p>
            <a:r>
              <a:rPr lang="en-US" dirty="0"/>
              <a:t>https://perfecttime.myjetbrains.com/youtrack/reports/time/145-3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s://commons.wikimedia.org/wiki/File:Time-management.jpg"/>
              </a:rPr>
              <a:t>Dieses </a:t>
            </a:r>
            <a:r>
              <a:rPr lang="en-US" sz="1200" dirty="0" err="1">
                <a:hlinkClick r:id="rId3" tooltip="https://commons.wikimedia.org/wiki/File:Time-management.jpg"/>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sa/3.0/"/>
              </a:rPr>
              <a:t>CC BY-SA</a:t>
            </a:r>
            <a:endParaRPr lang="en-US" sz="1200" dirty="0"/>
          </a:p>
        </p:txBody>
      </p:sp>
      <p:sp>
        <p:nvSpPr>
          <p:cNvPr id="4" name="Foliennummernplatzhalter 3"/>
          <p:cNvSpPr>
            <a:spLocks noGrp="1"/>
          </p:cNvSpPr>
          <p:nvPr>
            <p:ph type="sldNum" sz="quarter" idx="5"/>
          </p:nvPr>
        </p:nvSpPr>
        <p:spPr/>
        <p:txBody>
          <a:bodyPr/>
          <a:lstStyle/>
          <a:p>
            <a:fld id="{51C7A1F0-6021-46A7-A1F4-086AABEFC0FB}" type="slidenum">
              <a:rPr lang="en-US" smtClean="0"/>
              <a:t>10</a:t>
            </a:fld>
            <a:endParaRPr lang="en-US" dirty="0"/>
          </a:p>
        </p:txBody>
      </p:sp>
    </p:spTree>
    <p:extLst>
      <p:ext uri="{BB962C8B-B14F-4D97-AF65-F5344CB8AC3E}">
        <p14:creationId xmlns:p14="http://schemas.microsoft.com/office/powerpoint/2010/main" val="221348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11</a:t>
            </a:fld>
            <a:endParaRPr lang="en-US" dirty="0"/>
          </a:p>
        </p:txBody>
      </p:sp>
    </p:spTree>
    <p:extLst>
      <p:ext uri="{BB962C8B-B14F-4D97-AF65-F5344CB8AC3E}">
        <p14:creationId xmlns:p14="http://schemas.microsoft.com/office/powerpoint/2010/main" val="168526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377506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13</a:t>
            </a:fld>
            <a:endParaRPr lang="en-US" dirty="0"/>
          </a:p>
        </p:txBody>
      </p:sp>
    </p:spTree>
    <p:extLst>
      <p:ext uri="{BB962C8B-B14F-4D97-AF65-F5344CB8AC3E}">
        <p14:creationId xmlns:p14="http://schemas.microsoft.com/office/powerpoint/2010/main" val="234092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419533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15</a:t>
            </a:fld>
            <a:endParaRPr lang="en-US" dirty="0"/>
          </a:p>
        </p:txBody>
      </p:sp>
    </p:spTree>
    <p:extLst>
      <p:ext uri="{BB962C8B-B14F-4D97-AF65-F5344CB8AC3E}">
        <p14:creationId xmlns:p14="http://schemas.microsoft.com/office/powerpoint/2010/main" val="1445833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7A4B164-F794-44A4-9F6E-A7C2FE764D27}" type="datetime1">
              <a:rPr lang="en-US" smtClean="0"/>
              <a:t>6/17/2019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5F27901-2589-4F5A-B9AA-04E808EA1303}" type="datetime1">
              <a:rPr lang="en-US" smtClean="0"/>
              <a:t>6/17/2019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0CE2BFD-21EF-4908-A724-22E11D5D5693}" type="datetime1">
              <a:rPr lang="en-US" smtClean="0"/>
              <a:t>6/17/2019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DFF52B75-5DCD-4617-B6CB-0B202D51904E}" type="datetime1">
              <a:rPr lang="en-US" smtClean="0"/>
              <a:t>6/17/2019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EB1412C-3C80-4E66-B13A-92F0BB8F1E5A}" type="datetime1">
              <a:rPr lang="en-US" smtClean="0"/>
              <a:t>6/17/2019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D1C24CF-F139-4EC2-9A56-7298395DCFAD}" type="datetime1">
              <a:rPr lang="en-US" smtClean="0"/>
              <a:t>6/17/2019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56903D4-4CAD-40DC-80F9-38CCF75A43EA}" type="datetime1">
              <a:rPr lang="en-US" smtClean="0"/>
              <a:t>6/17/2019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019556B-56BB-4B32-872A-FAA0242512D6}" type="datetime1">
              <a:rPr lang="en-US" smtClean="0"/>
              <a:t>6/17/2019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C04FB-C447-4BB6-BB3A-9138A03C3356}" type="datetime1">
              <a:rPr lang="en-US" smtClean="0"/>
              <a:t>6/17/2019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2EDED71-132C-4DEB-A71D-43C2FA4DC90D}" type="datetime1">
              <a:rPr lang="en-US" smtClean="0"/>
              <a:t>6/17/2019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0640466E-58EF-4F6C-BB27-998EE3165AD0}" type="datetime1">
              <a:rPr lang="en-US" smtClean="0"/>
              <a:t>6/17/2019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C1EEDDF-7D0B-446E-B350-25520C5B6DA6}" type="datetime1">
              <a:rPr lang="en-US" smtClean="0"/>
              <a:t>6/17/2019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mmons.wikimedia.org/wiki/File:Time-management.jpg" TargetMode="External"/><Relationship Id="rId5" Type="http://schemas.openxmlformats.org/officeDocument/2006/relationships/image" Target="../media/image9.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allround3r/PerfectTime/tree/master/documentation/useCas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6.xml"/><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21.png"/><Relationship Id="rId11" Type="http://schemas.microsoft.com/office/2007/relationships/hdphoto" Target="../media/hdphoto2.wdp"/><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microsoft.com/office/2007/relationships/hdphoto" Target="../media/hdphoto9.wdp"/><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7.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7.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6.wdp"/><Relationship Id="rId14"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5.wdp"/><Relationship Id="rId18" Type="http://schemas.microsoft.com/office/2007/relationships/hdphoto" Target="../media/hdphoto8.wdp"/><Relationship Id="rId26" Type="http://schemas.openxmlformats.org/officeDocument/2006/relationships/image" Target="../media/image7.png"/><Relationship Id="rId3" Type="http://schemas.openxmlformats.org/officeDocument/2006/relationships/diagramData" Target="../diagrams/data2.xml"/><Relationship Id="rId21" Type="http://schemas.openxmlformats.org/officeDocument/2006/relationships/image" Target="../media/image37.png"/><Relationship Id="rId34" Type="http://schemas.openxmlformats.org/officeDocument/2006/relationships/image" Target="../media/image26.png"/><Relationship Id="rId7" Type="http://schemas.microsoft.com/office/2007/relationships/diagramDrawing" Target="../diagrams/drawing2.xml"/><Relationship Id="rId12" Type="http://schemas.openxmlformats.org/officeDocument/2006/relationships/image" Target="../media/image28.png"/><Relationship Id="rId17" Type="http://schemas.openxmlformats.org/officeDocument/2006/relationships/image" Target="../media/image36.png"/><Relationship Id="rId25" Type="http://schemas.microsoft.com/office/2007/relationships/hdphoto" Target="../media/hdphoto6.wdp"/><Relationship Id="rId33" Type="http://schemas.microsoft.com/office/2007/relationships/hdphoto" Target="../media/hdphoto1.wdp"/><Relationship Id="rId2" Type="http://schemas.openxmlformats.org/officeDocument/2006/relationships/notesSlide" Target="../notesSlides/notesSlide8.xml"/><Relationship Id="rId16" Type="http://schemas.microsoft.com/office/2007/relationships/hdphoto" Target="../media/hdphoto7.wdp"/><Relationship Id="rId20" Type="http://schemas.openxmlformats.org/officeDocument/2006/relationships/image" Target="../media/image30.png"/><Relationship Id="rId29" Type="http://schemas.microsoft.com/office/2007/relationships/hdphoto" Target="../media/hdphoto2.wdp"/><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9.png"/><Relationship Id="rId24" Type="http://schemas.openxmlformats.org/officeDocument/2006/relationships/image" Target="../media/image32.png"/><Relationship Id="rId32" Type="http://schemas.openxmlformats.org/officeDocument/2006/relationships/image" Target="../media/image22.png"/><Relationship Id="rId37" Type="http://schemas.microsoft.com/office/2007/relationships/hdphoto" Target="../media/hdphoto4.wdp"/><Relationship Id="rId5" Type="http://schemas.openxmlformats.org/officeDocument/2006/relationships/diagramQuickStyle" Target="../diagrams/quickStyle2.xml"/><Relationship Id="rId15" Type="http://schemas.openxmlformats.org/officeDocument/2006/relationships/image" Target="../media/image35.png"/><Relationship Id="rId23" Type="http://schemas.openxmlformats.org/officeDocument/2006/relationships/image" Target="../media/image31.png"/><Relationship Id="rId28" Type="http://schemas.openxmlformats.org/officeDocument/2006/relationships/image" Target="../media/image24.png"/><Relationship Id="rId36" Type="http://schemas.openxmlformats.org/officeDocument/2006/relationships/image" Target="../media/image27.png"/><Relationship Id="rId10" Type="http://schemas.openxmlformats.org/officeDocument/2006/relationships/image" Target="../media/image25.png"/><Relationship Id="rId19" Type="http://schemas.openxmlformats.org/officeDocument/2006/relationships/image" Target="../media/image20.png"/><Relationship Id="rId31"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image" Target="../media/image34.png"/><Relationship Id="rId22" Type="http://schemas.microsoft.com/office/2007/relationships/hdphoto" Target="../media/hdphoto9.wdp"/><Relationship Id="rId27" Type="http://schemas.openxmlformats.org/officeDocument/2006/relationships/image" Target="../media/image23.png"/><Relationship Id="rId30" Type="http://schemas.openxmlformats.org/officeDocument/2006/relationships/image" Target="../media/image21.png"/><Relationship Id="rId35"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Tallround3r/PerfectTime/tree/master/documentation/useCases"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hyperlink" Target="https://perfecttime608150251.wordpress.com/"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video" Target="https://www.youtube.com/embed/H9JjkmQfu5o?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erfecttime608150251.wordpres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BEBF9-9C1B-4A7A-AD15-6BC5C5372705}"/>
              </a:ext>
            </a:extLst>
          </p:cNvPr>
          <p:cNvSpPr>
            <a:spLocks noGrp="1"/>
          </p:cNvSpPr>
          <p:nvPr>
            <p:ph type="title"/>
          </p:nvPr>
        </p:nvSpPr>
        <p:spPr/>
        <p:txBody>
          <a:bodyPr/>
          <a:lstStyle/>
          <a:p>
            <a:r>
              <a:rPr lang="en-US" dirty="0"/>
              <a:t>How much costs did Perfect Time accumulate?</a:t>
            </a:r>
          </a:p>
        </p:txBody>
      </p:sp>
      <p:sp>
        <p:nvSpPr>
          <p:cNvPr id="3" name="Inhaltsplatzhalter 2">
            <a:extLst>
              <a:ext uri="{FF2B5EF4-FFF2-40B4-BE49-F238E27FC236}">
                <a16:creationId xmlns:a16="http://schemas.microsoft.com/office/drawing/2014/main" id="{453FD282-B092-4BEE-B832-FCEFFDEA6AAB}"/>
              </a:ext>
            </a:extLst>
          </p:cNvPr>
          <p:cNvSpPr>
            <a:spLocks noGrp="1"/>
          </p:cNvSpPr>
          <p:nvPr>
            <p:ph idx="1"/>
          </p:nvPr>
        </p:nvSpPr>
        <p:spPr/>
        <p:txBody>
          <a:bodyPr>
            <a:normAutofit fontScale="92500" lnSpcReduction="10000"/>
          </a:bodyPr>
          <a:lstStyle/>
          <a:p>
            <a:r>
              <a:rPr lang="en-US" dirty="0"/>
              <a:t>Semester (only Use Case related tasks):</a:t>
            </a:r>
          </a:p>
          <a:p>
            <a:pPr lvl="1"/>
            <a:r>
              <a:rPr lang="en-US" dirty="0"/>
              <a:t>Hours estimated (LTP on FP):		56 (without any buffer)</a:t>
            </a:r>
          </a:p>
          <a:p>
            <a:pPr lvl="1"/>
            <a:r>
              <a:rPr lang="en-US" dirty="0"/>
              <a:t>Hours estimated (STP on </a:t>
            </a:r>
            <a:r>
              <a:rPr lang="en-US" dirty="0" err="1"/>
              <a:t>YouTrack</a:t>
            </a:r>
            <a:r>
              <a:rPr lang="en-US" dirty="0"/>
              <a:t>):	95</a:t>
            </a:r>
          </a:p>
          <a:p>
            <a:pPr lvl="1"/>
            <a:r>
              <a:rPr lang="en-US" dirty="0"/>
              <a:t>Hours needed (UC only):		96</a:t>
            </a:r>
          </a:p>
          <a:p>
            <a:pPr lvl="1"/>
            <a:r>
              <a:rPr lang="en-US" dirty="0"/>
              <a:t>Function Points:			110</a:t>
            </a:r>
          </a:p>
          <a:p>
            <a:endParaRPr lang="en-US" dirty="0"/>
          </a:p>
          <a:p>
            <a:r>
              <a:rPr lang="en-US" dirty="0"/>
              <a:t>Total Function Points implemented: 	390</a:t>
            </a:r>
          </a:p>
          <a:p>
            <a:r>
              <a:rPr lang="en-US" dirty="0"/>
              <a:t>Total hours needed:			301 (for Use Cases), 669 (total)</a:t>
            </a:r>
          </a:p>
        </p:txBody>
      </p:sp>
      <p:sp>
        <p:nvSpPr>
          <p:cNvPr id="4" name="Datumsplatzhalter 3">
            <a:extLst>
              <a:ext uri="{FF2B5EF4-FFF2-40B4-BE49-F238E27FC236}">
                <a16:creationId xmlns:a16="http://schemas.microsoft.com/office/drawing/2014/main" id="{D33BE994-6BB2-4B69-A9EB-541F99DBD1B4}"/>
              </a:ext>
            </a:extLst>
          </p:cNvPr>
          <p:cNvSpPr>
            <a:spLocks noGrp="1"/>
          </p:cNvSpPr>
          <p:nvPr>
            <p:ph type="dt" sz="half" idx="10"/>
          </p:nvPr>
        </p:nvSpPr>
        <p:spPr/>
        <p:txBody>
          <a:bodyPr/>
          <a:lstStyle/>
          <a:p>
            <a:fld id="{1793B477-A6A1-4AD5-B716-475D077DAB7E}" type="datetime1">
              <a:rPr lang="en-US" smtClean="0"/>
              <a:t>6/17/2019</a:t>
            </a:fld>
            <a:endParaRPr lang="en-US" dirty="0"/>
          </a:p>
        </p:txBody>
      </p:sp>
      <p:sp>
        <p:nvSpPr>
          <p:cNvPr id="5" name="Fußzeilenplatzhalter 4">
            <a:extLst>
              <a:ext uri="{FF2B5EF4-FFF2-40B4-BE49-F238E27FC236}">
                <a16:creationId xmlns:a16="http://schemas.microsoft.com/office/drawing/2014/main" id="{0EF166C2-BD9F-4069-BEFF-3AB59C92D50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64DF6054-C791-44B0-B877-2CCA29D0380C}"/>
              </a:ext>
            </a:extLst>
          </p:cNvPr>
          <p:cNvSpPr>
            <a:spLocks noGrp="1"/>
          </p:cNvSpPr>
          <p:nvPr>
            <p:ph type="sldNum" sz="quarter" idx="12"/>
          </p:nvPr>
        </p:nvSpPr>
        <p:spPr/>
        <p:txBody>
          <a:bodyPr/>
          <a:lstStyle/>
          <a:p>
            <a:fld id="{74D7FCC3-41A2-4C40-B414-1C3BC48AFBF9}" type="slidenum">
              <a:rPr lang="en-US" smtClean="0"/>
              <a:t>10</a:t>
            </a:fld>
            <a:endParaRPr lang="en-US" dirty="0"/>
          </a:p>
        </p:txBody>
      </p:sp>
      <p:grpSp>
        <p:nvGrpSpPr>
          <p:cNvPr id="7" name="Gruppieren 6">
            <a:extLst>
              <a:ext uri="{FF2B5EF4-FFF2-40B4-BE49-F238E27FC236}">
                <a16:creationId xmlns:a16="http://schemas.microsoft.com/office/drawing/2014/main" id="{BCD72A58-B396-40AA-BD87-CDF22BC66501}"/>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9F60B07F-71EC-46E8-97DE-9890DCE90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31DB0E7E-5AB7-4C91-B20D-AAA8F150A829}"/>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1" name="Grafik 10" descr="Ein Bild, das Flasche, Himmel, Objekt, Uhr enthält.&#10;&#10;Automatisch generierte Beschreibung">
            <a:extLst>
              <a:ext uri="{FF2B5EF4-FFF2-40B4-BE49-F238E27FC236}">
                <a16:creationId xmlns:a16="http://schemas.microsoft.com/office/drawing/2014/main" id="{F7FDD808-01F3-4CCA-80B3-DAB2931A9F3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1051" y="1790445"/>
            <a:ext cx="3322473" cy="2794200"/>
          </a:xfrm>
          <a:prstGeom prst="rect">
            <a:avLst/>
          </a:prstGeom>
        </p:spPr>
      </p:pic>
    </p:spTree>
    <p:extLst>
      <p:ext uri="{BB962C8B-B14F-4D97-AF65-F5344CB8AC3E}">
        <p14:creationId xmlns:p14="http://schemas.microsoft.com/office/powerpoint/2010/main" val="400316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p:txBody>
          <a:bodyPr>
            <a:normAutofit/>
          </a:bodyPr>
          <a:lstStyle/>
          <a:p>
            <a:r>
              <a:rPr lang="en-US" dirty="0"/>
              <a:t>What is the foundation of Perfect Time?</a:t>
            </a:r>
            <a:br>
              <a:rPr lang="en-US" dirty="0"/>
            </a:br>
            <a:r>
              <a:rPr lang="en-US" dirty="0"/>
              <a:t>React, Firebase and Redux</a:t>
            </a:r>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p:txBody>
          <a:bodyPr>
            <a:normAutofit/>
          </a:bodyPr>
          <a:lstStyle/>
          <a:p>
            <a:pPr>
              <a:spcAft>
                <a:spcPts val="600"/>
              </a:spcAft>
            </a:pPr>
            <a:fld id="{4C8C2E83-9CE3-4B20-9008-A0363779AEAC}" type="datetime1">
              <a:rPr lang="en-US" smtClean="0"/>
              <a:t>6/17/2019</a:t>
            </a:fld>
            <a:endParaRPr lang="en-US"/>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p:txBody>
          <a:bodyPr>
            <a:normAutofit/>
          </a:bodyPr>
          <a:lstStyle/>
          <a:p>
            <a:pPr>
              <a:spcAft>
                <a:spcPts val="600"/>
              </a:spcAft>
            </a:pPr>
            <a:r>
              <a:rPr lang="en-US"/>
              <a:t>Perfect Time - Software Engineering 18/19 - TINF17B2</a:t>
            </a:r>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11</a:t>
            </a:fld>
            <a:endParaRPr lang="en-US"/>
          </a:p>
        </p:txBody>
      </p:sp>
      <p:grpSp>
        <p:nvGrpSpPr>
          <p:cNvPr id="7" name="Gruppieren 6">
            <a:extLst>
              <a:ext uri="{FF2B5EF4-FFF2-40B4-BE49-F238E27FC236}">
                <a16:creationId xmlns:a16="http://schemas.microsoft.com/office/drawing/2014/main" id="{BEDF5265-7FC7-44A3-8CC8-23443262A0C9}"/>
              </a:ext>
            </a:extLst>
          </p:cNvPr>
          <p:cNvGrpSpPr/>
          <p:nvPr/>
        </p:nvGrpSpPr>
        <p:grpSpPr>
          <a:xfrm>
            <a:off x="10092150" y="5400976"/>
            <a:ext cx="2242481" cy="672908"/>
            <a:chOff x="10092150" y="5400976"/>
            <a:chExt cx="2242481" cy="672908"/>
          </a:xfrm>
        </p:grpSpPr>
        <p:pic>
          <p:nvPicPr>
            <p:cNvPr id="9" name="Grafik 8">
              <a:hlinkClick r:id="rId8"/>
              <a:extLst>
                <a:ext uri="{FF2B5EF4-FFF2-40B4-BE49-F238E27FC236}">
                  <a16:creationId xmlns:a16="http://schemas.microsoft.com/office/drawing/2014/main" id="{33F08561-BB8C-40F4-89AB-76B19A3E3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68E0B8A6-D842-47F6-9079-D8AF6E280401}"/>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0803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sp>
        <p:nvSpPr>
          <p:cNvPr id="2" name="Datumsplatzhalter 1">
            <a:extLst>
              <a:ext uri="{FF2B5EF4-FFF2-40B4-BE49-F238E27FC236}">
                <a16:creationId xmlns:a16="http://schemas.microsoft.com/office/drawing/2014/main" id="{2AB7C55A-A466-4BCD-891C-19B550CB9EB7}"/>
              </a:ext>
            </a:extLst>
          </p:cNvPr>
          <p:cNvSpPr>
            <a:spLocks noGrp="1"/>
          </p:cNvSpPr>
          <p:nvPr>
            <p:ph type="dt" sz="half" idx="10"/>
          </p:nvPr>
        </p:nvSpPr>
        <p:spPr/>
        <p:txBody>
          <a:bodyPr/>
          <a:lstStyle/>
          <a:p>
            <a:fld id="{A7959F87-323E-4580-9B4B-42C0BB5FD87C}" type="datetime1">
              <a:rPr lang="en-US" smtClean="0"/>
              <a:t>6/17/2019</a:t>
            </a:fld>
            <a:endParaRPr lang="en-US" dirty="0"/>
          </a:p>
        </p:txBody>
      </p:sp>
      <p:sp>
        <p:nvSpPr>
          <p:cNvPr id="3" name="Fußzeilenplatzhalter 2">
            <a:extLst>
              <a:ext uri="{FF2B5EF4-FFF2-40B4-BE49-F238E27FC236}">
                <a16:creationId xmlns:a16="http://schemas.microsoft.com/office/drawing/2014/main" id="{9637BCA3-148C-476E-A35C-F3D8CF76C6E6}"/>
              </a:ext>
            </a:extLst>
          </p:cNvPr>
          <p:cNvSpPr>
            <a:spLocks noGrp="1"/>
          </p:cNvSpPr>
          <p:nvPr>
            <p:ph type="ftr" sz="quarter" idx="11"/>
          </p:nvPr>
        </p:nvSpPr>
        <p:spPr/>
        <p:txBody>
          <a:bodyPr/>
          <a:lstStyle/>
          <a:p>
            <a:r>
              <a:rPr lang="en-US"/>
              <a:t>Perfect Time - Software Engineering 18/19 - TINF17B2</a:t>
            </a:r>
            <a:endParaRPr lang="en-US" dirty="0"/>
          </a:p>
        </p:txBody>
      </p:sp>
      <p:sp>
        <p:nvSpPr>
          <p:cNvPr id="5" name="Foliennummernplatzhalter 4">
            <a:extLst>
              <a:ext uri="{FF2B5EF4-FFF2-40B4-BE49-F238E27FC236}">
                <a16:creationId xmlns:a16="http://schemas.microsoft.com/office/drawing/2014/main" id="{CD24B5A1-B1DD-40B7-B053-A96C252010F5}"/>
              </a:ext>
            </a:extLst>
          </p:cNvPr>
          <p:cNvSpPr>
            <a:spLocks noGrp="1"/>
          </p:cNvSpPr>
          <p:nvPr>
            <p:ph type="sldNum" sz="quarter" idx="12"/>
          </p:nvPr>
        </p:nvSpPr>
        <p:spPr/>
        <p:txBody>
          <a:bodyPr/>
          <a:lstStyle/>
          <a:p>
            <a:fld id="{74D7FCC3-41A2-4C40-B414-1C3BC48AFBF9}" type="slidenum">
              <a:rPr lang="en-US" smtClean="0"/>
              <a:t>12</a:t>
            </a:fld>
            <a:endParaRPr lang="en-US" dirty="0"/>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
        <p:nvSpPr>
          <p:cNvPr id="17" name="Inhaltsplatzhalter 1056">
            <a:extLst>
              <a:ext uri="{FF2B5EF4-FFF2-40B4-BE49-F238E27FC236}">
                <a16:creationId xmlns:a16="http://schemas.microsoft.com/office/drawing/2014/main" id="{FE96D066-F193-45C5-8E44-A5033760AC5B}"/>
              </a:ext>
            </a:extLst>
          </p:cNvPr>
          <p:cNvSpPr txBox="1">
            <a:spLocks/>
          </p:cNvSpPr>
          <p:nvPr/>
        </p:nvSpPr>
        <p:spPr>
          <a:xfrm>
            <a:off x="6094337" y="5186387"/>
            <a:ext cx="2962799" cy="802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dirty="0"/>
              <a:t>Script languages</a:t>
            </a:r>
          </a:p>
          <a:p>
            <a:pPr>
              <a:buFont typeface="Wingdings" panose="05000000000000000000" pitchFamily="2" charset="2"/>
              <a:buChar char="Ø"/>
            </a:pPr>
            <a:r>
              <a:rPr lang="en-US" dirty="0"/>
              <a:t>No class diagram</a:t>
            </a:r>
          </a:p>
        </p:txBody>
      </p:sp>
    </p:spTree>
    <p:extLst>
      <p:ext uri="{BB962C8B-B14F-4D97-AF65-F5344CB8AC3E}">
        <p14:creationId xmlns:p14="http://schemas.microsoft.com/office/powerpoint/2010/main" val="3470685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6/17/2019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13</a:t>
            </a:fld>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Tree>
    <p:extLst>
      <p:ext uri="{BB962C8B-B14F-4D97-AF65-F5344CB8AC3E}">
        <p14:creationId xmlns:p14="http://schemas.microsoft.com/office/powerpoint/2010/main" val="91153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&amp; Process</a:t>
            </a:r>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6/17/2019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14</a:t>
            </a:fld>
            <a:endParaRPr lang="en-US" dirty="0"/>
          </a:p>
        </p:txBody>
      </p:sp>
      <p:graphicFrame>
        <p:nvGraphicFramePr>
          <p:cNvPr id="26" name="Inhaltsplatzhalter 7">
            <a:extLst>
              <a:ext uri="{FF2B5EF4-FFF2-40B4-BE49-F238E27FC236}">
                <a16:creationId xmlns:a16="http://schemas.microsoft.com/office/drawing/2014/main" id="{4E10CA19-14B9-4CD2-8038-83E960214349}"/>
              </a:ext>
            </a:extLst>
          </p:cNvPr>
          <p:cNvGraphicFramePr>
            <a:graphicFrameLocks/>
          </p:cNvGraphicFramePr>
          <p:nvPr>
            <p:extLst>
              <p:ext uri="{D42A27DB-BD31-4B8C-83A1-F6EECF244321}">
                <p14:modId xmlns:p14="http://schemas.microsoft.com/office/powerpoint/2010/main" val="3950739036"/>
              </p:ext>
            </p:extLst>
          </p:nvPr>
        </p:nvGraphicFramePr>
        <p:xfrm>
          <a:off x="914400" y="1842869"/>
          <a:ext cx="10363200" cy="4396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4" descr="https://confluence.jetbrains.com/download/attachments/38084/TSYSPUB?version=1&amp;modificationDate=1449766720000&amp;api=v2">
            <a:extLst>
              <a:ext uri="{FF2B5EF4-FFF2-40B4-BE49-F238E27FC236}">
                <a16:creationId xmlns:a16="http://schemas.microsoft.com/office/drawing/2014/main" id="{6E326C04-89F3-4CB0-B55E-75C1EBF533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157" y="1973354"/>
            <a:ext cx="575375" cy="57537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fik 27">
            <a:extLst>
              <a:ext uri="{FF2B5EF4-FFF2-40B4-BE49-F238E27FC236}">
                <a16:creationId xmlns:a16="http://schemas.microsoft.com/office/drawing/2014/main" id="{2B3F420F-C489-4A56-84D3-4445A085EC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990240" y="3403109"/>
            <a:ext cx="751661" cy="531173"/>
          </a:xfrm>
          <a:prstGeom prst="rect">
            <a:avLst/>
          </a:prstGeom>
        </p:spPr>
      </p:pic>
      <p:pic>
        <p:nvPicPr>
          <p:cNvPr id="29" name="Grafik 28">
            <a:extLst>
              <a:ext uri="{FF2B5EF4-FFF2-40B4-BE49-F238E27FC236}">
                <a16:creationId xmlns:a16="http://schemas.microsoft.com/office/drawing/2014/main" id="{C77AB39A-15D4-4CDB-ACD6-C08C59ADB0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4119" y="4291914"/>
            <a:ext cx="336653" cy="336653"/>
          </a:xfrm>
          <a:prstGeom prst="rect">
            <a:avLst/>
          </a:prstGeom>
        </p:spPr>
      </p:pic>
      <p:pic>
        <p:nvPicPr>
          <p:cNvPr id="30" name="Grafik 29">
            <a:extLst>
              <a:ext uri="{FF2B5EF4-FFF2-40B4-BE49-F238E27FC236}">
                <a16:creationId xmlns:a16="http://schemas.microsoft.com/office/drawing/2014/main" id="{8D2F1A56-CC61-4C23-AD25-00AB5EFAB4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1901" y="4990733"/>
            <a:ext cx="637678" cy="637678"/>
          </a:xfrm>
          <a:prstGeom prst="rect">
            <a:avLst/>
          </a:prstGeom>
        </p:spPr>
      </p:pic>
      <p:pic>
        <p:nvPicPr>
          <p:cNvPr id="31" name="Grafik 30">
            <a:extLst>
              <a:ext uri="{FF2B5EF4-FFF2-40B4-BE49-F238E27FC236}">
                <a16:creationId xmlns:a16="http://schemas.microsoft.com/office/drawing/2014/main" id="{681207E2-1EDE-4487-8856-F0072E69797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4994268" y="5628411"/>
            <a:ext cx="2196457" cy="954515"/>
          </a:xfrm>
          <a:prstGeom prst="rect">
            <a:avLst/>
          </a:prstGeom>
        </p:spPr>
      </p:pic>
      <p:pic>
        <p:nvPicPr>
          <p:cNvPr id="32" name="Grafik 31" descr="Ein Bild, das Vektorgrafiken enthält.&#10;&#10;Automatisch generierte Beschreibung">
            <a:extLst>
              <a:ext uri="{FF2B5EF4-FFF2-40B4-BE49-F238E27FC236}">
                <a16:creationId xmlns:a16="http://schemas.microsoft.com/office/drawing/2014/main" id="{A653C5D4-6366-4EC4-B2AE-69DA6DA93A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51590" y="4992961"/>
            <a:ext cx="639866" cy="639866"/>
          </a:xfrm>
          <a:prstGeom prst="rect">
            <a:avLst/>
          </a:prstGeom>
        </p:spPr>
      </p:pic>
      <p:pic>
        <p:nvPicPr>
          <p:cNvPr id="33" name="Grafik 32" descr="Ein Bild, das ClipArt enthält.&#10;&#10;Automatisch generierte Beschreibung">
            <a:extLst>
              <a:ext uri="{FF2B5EF4-FFF2-40B4-BE49-F238E27FC236}">
                <a16:creationId xmlns:a16="http://schemas.microsoft.com/office/drawing/2014/main" id="{E55BB8C9-7849-4D9E-B658-B3DD37E96EE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5095223" y="4962713"/>
            <a:ext cx="1564773" cy="508352"/>
          </a:xfrm>
          <a:prstGeom prst="rect">
            <a:avLst/>
          </a:prstGeom>
        </p:spPr>
      </p:pic>
      <p:pic>
        <p:nvPicPr>
          <p:cNvPr id="34" name="Grafik 33">
            <a:extLst>
              <a:ext uri="{FF2B5EF4-FFF2-40B4-BE49-F238E27FC236}">
                <a16:creationId xmlns:a16="http://schemas.microsoft.com/office/drawing/2014/main" id="{59B63B65-6F3C-44AC-A8E1-749B94AA4CD7}"/>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4993537" y="5385872"/>
            <a:ext cx="674352" cy="621523"/>
          </a:xfrm>
          <a:prstGeom prst="rect">
            <a:avLst/>
          </a:prstGeom>
        </p:spPr>
      </p:pic>
      <p:pic>
        <p:nvPicPr>
          <p:cNvPr id="35" name="Grafik 34">
            <a:extLst>
              <a:ext uri="{FF2B5EF4-FFF2-40B4-BE49-F238E27FC236}">
                <a16:creationId xmlns:a16="http://schemas.microsoft.com/office/drawing/2014/main" id="{4BAFF869-59C0-49AF-BF72-DBAA28DC00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9402" y="3449652"/>
            <a:ext cx="604242" cy="604242"/>
          </a:xfrm>
          <a:prstGeom prst="rect">
            <a:avLst/>
          </a:prstGeom>
        </p:spPr>
      </p:pic>
      <p:pic>
        <p:nvPicPr>
          <p:cNvPr id="36" name="Grafik 35" descr="Ein Bild, das Briefpapier, Umschlag enthält.&#10;&#10;Automatisch generierte Beschreibung">
            <a:extLst>
              <a:ext uri="{FF2B5EF4-FFF2-40B4-BE49-F238E27FC236}">
                <a16:creationId xmlns:a16="http://schemas.microsoft.com/office/drawing/2014/main" id="{FE1BF401-DE0D-41E3-AA1B-1FB0352ABB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59996" y="2512331"/>
            <a:ext cx="604242" cy="604242"/>
          </a:xfrm>
          <a:prstGeom prst="rect">
            <a:avLst/>
          </a:prstGeom>
        </p:spPr>
      </p:pic>
      <p:pic>
        <p:nvPicPr>
          <p:cNvPr id="37" name="Grafik 36" descr="Ein Bild, das Kleidung, Kopfbedeckung enthält.&#10;&#10;Automatisch generierte Beschreibung">
            <a:extLst>
              <a:ext uri="{FF2B5EF4-FFF2-40B4-BE49-F238E27FC236}">
                <a16:creationId xmlns:a16="http://schemas.microsoft.com/office/drawing/2014/main" id="{CB4BC989-B168-4F1A-B637-600A49B1B69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64253" y="1916406"/>
            <a:ext cx="445271" cy="441716"/>
          </a:xfrm>
          <a:prstGeom prst="rect">
            <a:avLst/>
          </a:prstGeom>
        </p:spPr>
      </p:pic>
      <p:pic>
        <p:nvPicPr>
          <p:cNvPr id="38" name="Grafik 37">
            <a:extLst>
              <a:ext uri="{FF2B5EF4-FFF2-40B4-BE49-F238E27FC236}">
                <a16:creationId xmlns:a16="http://schemas.microsoft.com/office/drawing/2014/main" id="{760DC983-3727-4657-AB0D-59933EE126D8}"/>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9479243" y="1883917"/>
            <a:ext cx="430888" cy="430888"/>
          </a:xfrm>
          <a:prstGeom prst="rect">
            <a:avLst/>
          </a:prstGeom>
        </p:spPr>
      </p:pic>
      <p:pic>
        <p:nvPicPr>
          <p:cNvPr id="39" name="Grafik 38">
            <a:extLst>
              <a:ext uri="{FF2B5EF4-FFF2-40B4-BE49-F238E27FC236}">
                <a16:creationId xmlns:a16="http://schemas.microsoft.com/office/drawing/2014/main" id="{6C6DE40E-FA0A-43AE-84F5-84FCE661773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813551" y="1883917"/>
            <a:ext cx="575375" cy="431531"/>
          </a:xfrm>
          <a:prstGeom prst="rect">
            <a:avLst/>
          </a:prstGeom>
        </p:spPr>
      </p:pic>
      <p:pic>
        <p:nvPicPr>
          <p:cNvPr id="40" name="Grafik 39" descr="Ein Bild, das ClipArt enthält.&#10;&#10;Automatisch generierte Beschreibung">
            <a:extLst>
              <a:ext uri="{FF2B5EF4-FFF2-40B4-BE49-F238E27FC236}">
                <a16:creationId xmlns:a16="http://schemas.microsoft.com/office/drawing/2014/main" id="{8A2B671F-E70F-45AD-8B27-33BE0634ED14}"/>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9275631" y="2500185"/>
            <a:ext cx="791268" cy="569937"/>
          </a:xfrm>
          <a:prstGeom prst="rect">
            <a:avLst/>
          </a:prstGeom>
        </p:spPr>
      </p:pic>
      <p:pic>
        <p:nvPicPr>
          <p:cNvPr id="41" name="Grafik 40" descr="Ein Bild, das Objekt enthält.&#10;&#10;Automatisch generierte Beschreibung">
            <a:extLst>
              <a:ext uri="{FF2B5EF4-FFF2-40B4-BE49-F238E27FC236}">
                <a16:creationId xmlns:a16="http://schemas.microsoft.com/office/drawing/2014/main" id="{91F7E731-B46F-4EC0-B84A-DD10492F3AD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86536" y="4204972"/>
            <a:ext cx="423595" cy="423595"/>
          </a:xfrm>
          <a:prstGeom prst="rect">
            <a:avLst/>
          </a:prstGeom>
        </p:spPr>
      </p:pic>
      <p:pic>
        <p:nvPicPr>
          <p:cNvPr id="42" name="Grafik 41">
            <a:extLst>
              <a:ext uri="{FF2B5EF4-FFF2-40B4-BE49-F238E27FC236}">
                <a16:creationId xmlns:a16="http://schemas.microsoft.com/office/drawing/2014/main" id="{25D2F3B8-29D2-409A-A765-B6A8207B5A0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782101" y="1859797"/>
            <a:ext cx="823512" cy="503715"/>
          </a:xfrm>
          <a:prstGeom prst="rect">
            <a:avLst/>
          </a:prstGeom>
        </p:spPr>
      </p:pic>
      <p:pic>
        <p:nvPicPr>
          <p:cNvPr id="43" name="Grafik 42" descr="Ein Bild, das ClipArt enthält.&#10;&#10;Automatisch generierte Beschreibung">
            <a:extLst>
              <a:ext uri="{FF2B5EF4-FFF2-40B4-BE49-F238E27FC236}">
                <a16:creationId xmlns:a16="http://schemas.microsoft.com/office/drawing/2014/main" id="{8302C758-B933-40B2-8D8B-27AF49028B47}"/>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2390994" y="4085046"/>
            <a:ext cx="663445" cy="663445"/>
          </a:xfrm>
          <a:prstGeom prst="rect">
            <a:avLst/>
          </a:prstGeom>
        </p:spPr>
      </p:pic>
      <p:pic>
        <p:nvPicPr>
          <p:cNvPr id="44" name="Grafik 43">
            <a:extLst>
              <a:ext uri="{FF2B5EF4-FFF2-40B4-BE49-F238E27FC236}">
                <a16:creationId xmlns:a16="http://schemas.microsoft.com/office/drawing/2014/main" id="{C17889EB-22E1-4FCC-9C5F-F89BD58B156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575695" y="4024324"/>
            <a:ext cx="597949" cy="604243"/>
          </a:xfrm>
          <a:prstGeom prst="rect">
            <a:avLst/>
          </a:prstGeom>
        </p:spPr>
      </p:pic>
      <p:pic>
        <p:nvPicPr>
          <p:cNvPr id="45" name="Grafik 44" descr="Ein Bild, das Objekt enthält.&#10;&#10;Automatisch generierte Beschreibung">
            <a:extLst>
              <a:ext uri="{FF2B5EF4-FFF2-40B4-BE49-F238E27FC236}">
                <a16:creationId xmlns:a16="http://schemas.microsoft.com/office/drawing/2014/main" id="{DAE165BB-13FF-4073-98D7-C88204051ED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79243" y="5779486"/>
            <a:ext cx="423595" cy="423595"/>
          </a:xfrm>
          <a:prstGeom prst="rect">
            <a:avLst/>
          </a:prstGeom>
        </p:spPr>
      </p:pic>
      <p:pic>
        <p:nvPicPr>
          <p:cNvPr id="46" name="Grafik 45">
            <a:extLst>
              <a:ext uri="{FF2B5EF4-FFF2-40B4-BE49-F238E27FC236}">
                <a16:creationId xmlns:a16="http://schemas.microsoft.com/office/drawing/2014/main" id="{2C83B474-A2AE-4276-A061-14FB425272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69144" y="5024169"/>
            <a:ext cx="604242" cy="604242"/>
          </a:xfrm>
          <a:prstGeom prst="rect">
            <a:avLst/>
          </a:prstGeom>
        </p:spPr>
      </p:pic>
      <p:pic>
        <p:nvPicPr>
          <p:cNvPr id="47" name="Grafik 46" descr="Ein Bild, das Vektorgrafiken enthält.&#10;&#10;Automatisch generierte Beschreibung">
            <a:extLst>
              <a:ext uri="{FF2B5EF4-FFF2-40B4-BE49-F238E27FC236}">
                <a16:creationId xmlns:a16="http://schemas.microsoft.com/office/drawing/2014/main" id="{3366B470-44E7-4676-95ED-1708D896305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805054" y="3463720"/>
            <a:ext cx="544025" cy="491678"/>
          </a:xfrm>
          <a:prstGeom prst="rect">
            <a:avLst/>
          </a:prstGeom>
        </p:spPr>
      </p:pic>
      <p:pic>
        <p:nvPicPr>
          <p:cNvPr id="48" name="Grafik 47">
            <a:extLst>
              <a:ext uri="{FF2B5EF4-FFF2-40B4-BE49-F238E27FC236}">
                <a16:creationId xmlns:a16="http://schemas.microsoft.com/office/drawing/2014/main" id="{BDAAF9BE-3FC5-44C5-91E5-F8ADAA34E438}"/>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3553815" y="4182899"/>
            <a:ext cx="928552" cy="497928"/>
          </a:xfrm>
          <a:prstGeom prst="rect">
            <a:avLst/>
          </a:prstGeom>
        </p:spPr>
      </p:pic>
      <p:pic>
        <p:nvPicPr>
          <p:cNvPr id="49" name="Grafik 48" descr="Ein Bild, das Erste Hilfe-Kasten, ClipArt, Text enthält.&#10;&#10;Automatisch generierte Beschreibung">
            <a:extLst>
              <a:ext uri="{FF2B5EF4-FFF2-40B4-BE49-F238E27FC236}">
                <a16:creationId xmlns:a16="http://schemas.microsoft.com/office/drawing/2014/main" id="{E171BFF5-F30D-43EB-AB64-3DAF5F8F0212}"/>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2346885" y="3501161"/>
            <a:ext cx="751661" cy="416796"/>
          </a:xfrm>
          <a:prstGeom prst="rect">
            <a:avLst/>
          </a:prstGeom>
        </p:spPr>
      </p:pic>
      <p:pic>
        <p:nvPicPr>
          <p:cNvPr id="50" name="Grafik 49" descr="Ein Bild, das ClipArt enthält.&#10;&#10;Automatisch generierte Beschreibung">
            <a:extLst>
              <a:ext uri="{FF2B5EF4-FFF2-40B4-BE49-F238E27FC236}">
                <a16:creationId xmlns:a16="http://schemas.microsoft.com/office/drawing/2014/main" id="{C9A719FA-C1A0-4C71-BF02-E2FB321AFCCD}"/>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5764601" y="2755383"/>
            <a:ext cx="655789" cy="240552"/>
          </a:xfrm>
          <a:prstGeom prst="rect">
            <a:avLst/>
          </a:prstGeom>
        </p:spPr>
      </p:pic>
    </p:spTree>
    <p:extLst>
      <p:ext uri="{BB962C8B-B14F-4D97-AF65-F5344CB8AC3E}">
        <p14:creationId xmlns:p14="http://schemas.microsoft.com/office/powerpoint/2010/main" val="170198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37631" y="2171700"/>
            <a:ext cx="6588126" cy="3294063"/>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3A38677-627F-4D33-86A7-00040E358A43}"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grpSp>
        <p:nvGrpSpPr>
          <p:cNvPr id="11" name="Gruppieren 10">
            <a:extLst>
              <a:ext uri="{FF2B5EF4-FFF2-40B4-BE49-F238E27FC236}">
                <a16:creationId xmlns:a16="http://schemas.microsoft.com/office/drawing/2014/main" id="{D6DA910B-0CEC-43A7-AB07-12E253435276}"/>
              </a:ext>
            </a:extLst>
          </p:cNvPr>
          <p:cNvGrpSpPr/>
          <p:nvPr/>
        </p:nvGrpSpPr>
        <p:grpSpPr>
          <a:xfrm>
            <a:off x="11203204" y="896174"/>
            <a:ext cx="1306664" cy="959758"/>
            <a:chOff x="2903325" y="5138580"/>
            <a:chExt cx="1306664" cy="959758"/>
          </a:xfrm>
        </p:grpSpPr>
        <p:pic>
          <p:nvPicPr>
            <p:cNvPr id="12" name="Grafik 11" descr="Ein Bild, das Objekt enthält.&#10;&#10;Automatisch generierte Beschreibung">
              <a:hlinkClick r:id="rId3"/>
              <a:extLst>
                <a:ext uri="{FF2B5EF4-FFF2-40B4-BE49-F238E27FC236}">
                  <a16:creationId xmlns:a16="http://schemas.microsoft.com/office/drawing/2014/main" id="{AE0F5ABE-9E9D-4694-8AF5-35A07065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3" name="Textfeld 12">
              <a:extLst>
                <a:ext uri="{FF2B5EF4-FFF2-40B4-BE49-F238E27FC236}">
                  <a16:creationId xmlns:a16="http://schemas.microsoft.com/office/drawing/2014/main" id="{A875A9EA-90DD-4527-A265-4B9C8646A16B}"/>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0" name="Gruppieren 9">
            <a:extLst>
              <a:ext uri="{FF2B5EF4-FFF2-40B4-BE49-F238E27FC236}">
                <a16:creationId xmlns:a16="http://schemas.microsoft.com/office/drawing/2014/main" id="{2A31062B-3DD8-4D9E-BC6F-C6C26904589C}"/>
              </a:ext>
            </a:extLst>
          </p:cNvPr>
          <p:cNvGrpSpPr/>
          <p:nvPr/>
        </p:nvGrpSpPr>
        <p:grpSpPr>
          <a:xfrm>
            <a:off x="9202344" y="1083534"/>
            <a:ext cx="2242481" cy="672908"/>
            <a:chOff x="10092150" y="5400976"/>
            <a:chExt cx="2242481" cy="672908"/>
          </a:xfrm>
        </p:grpSpPr>
        <p:pic>
          <p:nvPicPr>
            <p:cNvPr id="14" name="Grafik 13">
              <a:hlinkClick r:id="rId5"/>
              <a:extLst>
                <a:ext uri="{FF2B5EF4-FFF2-40B4-BE49-F238E27FC236}">
                  <a16:creationId xmlns:a16="http://schemas.microsoft.com/office/drawing/2014/main" id="{3C9E47A5-3FCC-4706-B222-8147BF9DC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5" name="Textfeld 14">
              <a:extLst>
                <a:ext uri="{FF2B5EF4-FFF2-40B4-BE49-F238E27FC236}">
                  <a16:creationId xmlns:a16="http://schemas.microsoft.com/office/drawing/2014/main" id="{22CCB572-6822-4705-A55B-A5F6A1F8F46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9009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4BF68-7564-4A62-A210-1C4630960639}"/>
              </a:ext>
            </a:extLst>
          </p:cNvPr>
          <p:cNvSpPr>
            <a:spLocks noGrp="1"/>
          </p:cNvSpPr>
          <p:nvPr>
            <p:ph type="title"/>
          </p:nvPr>
        </p:nvSpPr>
        <p:spPr/>
        <p:txBody>
          <a:bodyPr/>
          <a:lstStyle/>
          <a:p>
            <a:r>
              <a:rPr lang="en-US" dirty="0"/>
              <a:t>How was Perfect Time designed?</a:t>
            </a:r>
            <a:br>
              <a:rPr lang="en-US" dirty="0"/>
            </a:br>
            <a:r>
              <a:rPr lang="en-US" dirty="0"/>
              <a:t>Container pattern</a:t>
            </a:r>
          </a:p>
        </p:txBody>
      </p:sp>
      <p:sp>
        <p:nvSpPr>
          <p:cNvPr id="3" name="Inhaltsplatzhalter 2">
            <a:extLst>
              <a:ext uri="{FF2B5EF4-FFF2-40B4-BE49-F238E27FC236}">
                <a16:creationId xmlns:a16="http://schemas.microsoft.com/office/drawing/2014/main" id="{B8D97A2D-2AC9-4569-B157-45A998AB5C75}"/>
              </a:ext>
            </a:extLst>
          </p:cNvPr>
          <p:cNvSpPr>
            <a:spLocks noGrp="1"/>
          </p:cNvSpPr>
          <p:nvPr>
            <p:ph idx="1"/>
          </p:nvPr>
        </p:nvSpPr>
        <p:spPr/>
        <p:txBody>
          <a:bodyPr/>
          <a:lstStyle/>
          <a:p>
            <a:r>
              <a:rPr lang="en-US" i="1" dirty="0"/>
              <a:t>„A container does data fetching and then renders its corresponding sub-components. That’s it.“ – Jason </a:t>
            </a:r>
            <a:r>
              <a:rPr lang="en-US" i="1" dirty="0" err="1"/>
              <a:t>Bonta</a:t>
            </a:r>
            <a:endParaRPr lang="en-US" dirty="0"/>
          </a:p>
        </p:txBody>
      </p:sp>
      <p:sp>
        <p:nvSpPr>
          <p:cNvPr id="4" name="Datumsplatzhalter 3">
            <a:extLst>
              <a:ext uri="{FF2B5EF4-FFF2-40B4-BE49-F238E27FC236}">
                <a16:creationId xmlns:a16="http://schemas.microsoft.com/office/drawing/2014/main" id="{963D0FE0-DDE5-435D-A767-F0740C418283}"/>
              </a:ext>
            </a:extLst>
          </p:cNvPr>
          <p:cNvSpPr>
            <a:spLocks noGrp="1"/>
          </p:cNvSpPr>
          <p:nvPr>
            <p:ph type="dt" sz="half" idx="10"/>
          </p:nvPr>
        </p:nvSpPr>
        <p:spPr/>
        <p:txBody>
          <a:bodyPr/>
          <a:lstStyle/>
          <a:p>
            <a:fld id="{452EE2C2-D167-4ADE-AFAC-6B307F56CA0D}" type="datetime1">
              <a:rPr lang="en-US" smtClean="0"/>
              <a:t>6/17/2019</a:t>
            </a:fld>
            <a:endParaRPr lang="en-US" dirty="0"/>
          </a:p>
        </p:txBody>
      </p:sp>
      <p:sp>
        <p:nvSpPr>
          <p:cNvPr id="5" name="Fußzeilenplatzhalter 4">
            <a:extLst>
              <a:ext uri="{FF2B5EF4-FFF2-40B4-BE49-F238E27FC236}">
                <a16:creationId xmlns:a16="http://schemas.microsoft.com/office/drawing/2014/main" id="{51D63C44-347C-49E1-BC00-F59604CD71F8}"/>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5C72CD2-FF62-4251-89A6-8D7F83EDF177}"/>
              </a:ext>
            </a:extLst>
          </p:cNvPr>
          <p:cNvSpPr>
            <a:spLocks noGrp="1"/>
          </p:cNvSpPr>
          <p:nvPr>
            <p:ph type="sldNum" sz="quarter" idx="12"/>
          </p:nvPr>
        </p:nvSpPr>
        <p:spPr/>
        <p:txBody>
          <a:bodyPr/>
          <a:lstStyle/>
          <a:p>
            <a:fld id="{74D7FCC3-41A2-4C40-B414-1C3BC48AFBF9}" type="slidenum">
              <a:rPr lang="en-US" smtClean="0"/>
              <a:t>17</a:t>
            </a:fld>
            <a:endParaRPr lang="en-US" dirty="0"/>
          </a:p>
        </p:txBody>
      </p:sp>
      <p:graphicFrame>
        <p:nvGraphicFramePr>
          <p:cNvPr id="7" name="Diagramm 6">
            <a:extLst>
              <a:ext uri="{FF2B5EF4-FFF2-40B4-BE49-F238E27FC236}">
                <a16:creationId xmlns:a16="http://schemas.microsoft.com/office/drawing/2014/main" id="{00373A97-CC5C-4C0F-B9A8-E6914606205A}"/>
              </a:ext>
            </a:extLst>
          </p:cNvPr>
          <p:cNvGraphicFramePr/>
          <p:nvPr>
            <p:extLst>
              <p:ext uri="{D42A27DB-BD31-4B8C-83A1-F6EECF244321}">
                <p14:modId xmlns:p14="http://schemas.microsoft.com/office/powerpoint/2010/main" val="3219842200"/>
              </p:ext>
            </p:extLst>
          </p:nvPr>
        </p:nvGraphicFramePr>
        <p:xfrm>
          <a:off x="4272455" y="2764929"/>
          <a:ext cx="6456640" cy="329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pieren 9">
            <a:extLst>
              <a:ext uri="{FF2B5EF4-FFF2-40B4-BE49-F238E27FC236}">
                <a16:creationId xmlns:a16="http://schemas.microsoft.com/office/drawing/2014/main" id="{48ECAC7C-DFC0-4EFF-A5A8-588183DB22AE}"/>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8"/>
              <a:extLst>
                <a:ext uri="{FF2B5EF4-FFF2-40B4-BE49-F238E27FC236}">
                  <a16:creationId xmlns:a16="http://schemas.microsoft.com/office/drawing/2014/main" id="{B0C6ACB2-756A-43C5-BD9C-138A32CB8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74870D7E-28D3-433B-BF42-4024B6198021}"/>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
        <p:nvSpPr>
          <p:cNvPr id="11" name="Textfeld 10">
            <a:extLst>
              <a:ext uri="{FF2B5EF4-FFF2-40B4-BE49-F238E27FC236}">
                <a16:creationId xmlns:a16="http://schemas.microsoft.com/office/drawing/2014/main" id="{3D1C0405-60FC-4C70-9633-4225FBF148E7}"/>
              </a:ext>
            </a:extLst>
          </p:cNvPr>
          <p:cNvSpPr txBox="1"/>
          <p:nvPr/>
        </p:nvSpPr>
        <p:spPr>
          <a:xfrm rot="830836">
            <a:off x="7589512" y="3996718"/>
            <a:ext cx="2695903" cy="830997"/>
          </a:xfrm>
          <a:prstGeom prst="rect">
            <a:avLst/>
          </a:prstGeom>
          <a:noFill/>
        </p:spPr>
        <p:txBody>
          <a:bodyPr wrap="square" rtlCol="0">
            <a:spAutoFit/>
          </a:bodyPr>
          <a:lstStyle/>
          <a:p>
            <a:r>
              <a:rPr lang="en-US" sz="2400" dirty="0">
                <a:solidFill>
                  <a:srgbClr val="FF0000"/>
                </a:solidFill>
              </a:rPr>
              <a:t>Easy to maintain &amp; extend</a:t>
            </a:r>
          </a:p>
        </p:txBody>
      </p:sp>
    </p:spTree>
    <p:extLst>
      <p:ext uri="{BB962C8B-B14F-4D97-AF65-F5344CB8AC3E}">
        <p14:creationId xmlns:p14="http://schemas.microsoft.com/office/powerpoint/2010/main" val="131736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3">
            <a:extLst>
              <a:ext uri="{28A0092B-C50C-407E-A947-70E740481C1C}">
                <a14:useLocalDpi xmlns:a14="http://schemas.microsoft.com/office/drawing/2010/main" val="0"/>
              </a:ext>
            </a:extLst>
          </a:blip>
          <a:stretch/>
        </p:blipFill>
        <p:spPr bwMode="auto">
          <a:xfrm>
            <a:off x="3812658" y="2171700"/>
            <a:ext cx="4238072" cy="3294063"/>
          </a:xfrm>
          <a:prstGeom prst="rect">
            <a:avLst/>
          </a:prstGeom>
          <a:noFill/>
          <a:ln>
            <a:noFill/>
          </a:ln>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D3775D94-7753-4F7A-BAF1-70CA11A0E8BE}"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grpSp>
        <p:nvGrpSpPr>
          <p:cNvPr id="8" name="Gruppieren 7">
            <a:extLst>
              <a:ext uri="{FF2B5EF4-FFF2-40B4-BE49-F238E27FC236}">
                <a16:creationId xmlns:a16="http://schemas.microsoft.com/office/drawing/2014/main" id="{B2876461-AF07-4FE5-B237-4C3755806955}"/>
              </a:ext>
            </a:extLst>
          </p:cNvPr>
          <p:cNvGrpSpPr/>
          <p:nvPr/>
        </p:nvGrpSpPr>
        <p:grpSpPr>
          <a:xfrm>
            <a:off x="10092150" y="5400976"/>
            <a:ext cx="2242481" cy="672908"/>
            <a:chOff x="10092150" y="5400976"/>
            <a:chExt cx="2242481" cy="672908"/>
          </a:xfrm>
        </p:grpSpPr>
        <p:pic>
          <p:nvPicPr>
            <p:cNvPr id="9" name="Grafik 8">
              <a:hlinkClick r:id="rId4"/>
              <a:extLst>
                <a:ext uri="{FF2B5EF4-FFF2-40B4-BE49-F238E27FC236}">
                  <a16:creationId xmlns:a16="http://schemas.microsoft.com/office/drawing/2014/main" id="{89163DE1-A2E2-40E0-8496-25739B66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1CFE96B2-28AA-4615-A5A1-2355A34917BE}"/>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21888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7F7C3099-54B5-409A-94B3-964B4093A5DF}"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 y="0"/>
            <a:ext cx="14740759" cy="6858000"/>
          </a:xfrm>
          <a:prstGeom prst="rect">
            <a:avLst/>
          </a:prstGeom>
          <a:noFill/>
          <a:ln>
            <a:noFill/>
          </a:ln>
        </p:spPr>
      </p:pic>
    </p:spTree>
    <p:extLst>
      <p:ext uri="{BB962C8B-B14F-4D97-AF65-F5344CB8AC3E}">
        <p14:creationId xmlns:p14="http://schemas.microsoft.com/office/powerpoint/2010/main" val="277468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969052E-3596-41D4-ABEB-C13943F485BF}"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20</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0" y="-488025"/>
            <a:ext cx="14031310" cy="7015655"/>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Feature testing</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Simple Rule: Merge through pull requests and test before you merge.</a:t>
            </a:r>
          </a:p>
          <a:p>
            <a:r>
              <a:rPr lang="en-US" dirty="0"/>
              <a:t>Work on different branches to keep other implementations safe.</a:t>
            </a:r>
          </a:p>
          <a:p>
            <a:pPr marL="0" indent="0">
              <a:buNone/>
            </a:pPr>
            <a:endParaRPr lang="en-US" dirty="0"/>
          </a:p>
          <a:p>
            <a:r>
              <a:rPr lang="en-US" dirty="0"/>
              <a:t>We use Cucumber JS and </a:t>
            </a:r>
            <a:r>
              <a:rPr lang="en-US" dirty="0" err="1"/>
              <a:t>TestCafe</a:t>
            </a:r>
            <a:r>
              <a:rPr lang="en-US" dirty="0"/>
              <a:t> to test the whole application.</a:t>
            </a:r>
          </a:p>
          <a:p>
            <a:endParaRPr lang="en-US" dirty="0"/>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0DD0C844-62AF-4DA5-855B-48D0963ACFA2}" type="datetime1">
              <a:rPr lang="en-US" smtClean="0"/>
              <a:t>6/17/2019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7825843" y="5390619"/>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6729577" y="5049239"/>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721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Unit testing, Continuous Integration, Risk Mgmt.</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We use Jest JS (unit) tests to assess our logic.</a:t>
            </a:r>
          </a:p>
          <a:p>
            <a:r>
              <a:rPr lang="en-US" dirty="0"/>
              <a:t>This includes security testing.</a:t>
            </a:r>
          </a:p>
          <a:p>
            <a:r>
              <a:rPr lang="en-US" dirty="0"/>
              <a:t>Test Coverage (</a:t>
            </a:r>
            <a:r>
              <a:rPr lang="en-US" dirty="0" err="1"/>
              <a:t>Codecov</a:t>
            </a:r>
            <a:r>
              <a:rPr lang="en-US" dirty="0"/>
              <a:t>): 100%</a:t>
            </a:r>
          </a:p>
          <a:p>
            <a:endParaRPr lang="en-US" dirty="0"/>
          </a:p>
          <a:p>
            <a:r>
              <a:rPr lang="en-US" dirty="0"/>
              <a:t>Continuous Integration and Automated Deployment with Travis CI.</a:t>
            </a:r>
          </a:p>
          <a:p>
            <a:r>
              <a:rPr lang="en-US" dirty="0"/>
              <a:t>Code Quality enforced with metrics and </a:t>
            </a:r>
            <a:r>
              <a:rPr lang="en-US" dirty="0" err="1"/>
              <a:t>Codacy</a:t>
            </a:r>
            <a:r>
              <a:rPr lang="en-US" dirty="0"/>
              <a:t> (Grade A).</a:t>
            </a:r>
          </a:p>
          <a:p>
            <a:endParaRPr lang="en-US" dirty="0"/>
          </a:p>
          <a:p>
            <a:r>
              <a:rPr lang="en-US" dirty="0"/>
              <a:t>Proactive Risk Management (buggy product -&gt; use Jest/Cucumber)</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AF873FB0-B996-4F25-8650-5D47288C2D79}" type="datetime1">
              <a:rPr lang="en-US" smtClean="0"/>
              <a:t>6/17/2019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3">
            <a:extLst>
              <a:ext uri="{28A0092B-C50C-407E-A947-70E740481C1C}">
                <a14:useLocalDpi xmlns:a14="http://schemas.microsoft.com/office/drawing/2010/main" val="0"/>
              </a:ext>
            </a:extLst>
          </a:blip>
          <a:srcRect l="22205" t="20974" r="35386" b="15939"/>
          <a:stretch/>
        </p:blipFill>
        <p:spPr>
          <a:xfrm>
            <a:off x="10498235" y="3036993"/>
            <a:ext cx="1604888" cy="134224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9949519" y="5467752"/>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10885336" y="4430861"/>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6" name="Grafik 15" descr="Ein Bild, das Screenshot, drinnen, Monitor, Computer enthält.&#10;&#10;Automatisch generierte Beschreibung">
            <a:extLst>
              <a:ext uri="{FF2B5EF4-FFF2-40B4-BE49-F238E27FC236}">
                <a16:creationId xmlns:a16="http://schemas.microsoft.com/office/drawing/2014/main" id="{B0686E02-E586-4D15-9981-0B34EC47BAFD}"/>
              </a:ext>
            </a:extLst>
          </p:cNvPr>
          <p:cNvPicPr>
            <a:picLocks noChangeAspect="1"/>
          </p:cNvPicPr>
          <p:nvPr/>
        </p:nvPicPr>
        <p:blipFill rotWithShape="1">
          <a:blip r:embed="rId8">
            <a:extLst>
              <a:ext uri="{28A0092B-C50C-407E-A947-70E740481C1C}">
                <a14:useLocalDpi xmlns:a14="http://schemas.microsoft.com/office/drawing/2010/main" val="0"/>
              </a:ext>
            </a:extLst>
          </a:blip>
          <a:srcRect l="8017" t="38385" r="34690" b="19320"/>
          <a:stretch/>
        </p:blipFill>
        <p:spPr>
          <a:xfrm>
            <a:off x="7069106" y="1987758"/>
            <a:ext cx="3389586" cy="1406821"/>
          </a:xfrm>
          <a:prstGeom prst="rect">
            <a:avLst/>
          </a:prstGeom>
        </p:spPr>
      </p:pic>
      <p:pic>
        <p:nvPicPr>
          <p:cNvPr id="18" name="Grafik 17" descr="Ein Bild, das Screenshot, Computer, Laptop, drinnen enthält.&#10;&#10;Automatisch generierte Beschreibung">
            <a:extLst>
              <a:ext uri="{FF2B5EF4-FFF2-40B4-BE49-F238E27FC236}">
                <a16:creationId xmlns:a16="http://schemas.microsoft.com/office/drawing/2014/main" id="{36D91326-443C-4D25-B11A-521773520545}"/>
              </a:ext>
            </a:extLst>
          </p:cNvPr>
          <p:cNvPicPr>
            <a:picLocks noChangeAspect="1"/>
          </p:cNvPicPr>
          <p:nvPr/>
        </p:nvPicPr>
        <p:blipFill rotWithShape="1">
          <a:blip r:embed="rId9">
            <a:extLst>
              <a:ext uri="{28A0092B-C50C-407E-A947-70E740481C1C}">
                <a14:useLocalDpi xmlns:a14="http://schemas.microsoft.com/office/drawing/2010/main" val="0"/>
              </a:ext>
            </a:extLst>
          </a:blip>
          <a:srcRect l="6078" t="16536" r="81767" b="78953"/>
          <a:stretch/>
        </p:blipFill>
        <p:spPr>
          <a:xfrm>
            <a:off x="9016275" y="4707860"/>
            <a:ext cx="1481960" cy="309201"/>
          </a:xfrm>
          <a:prstGeom prst="rect">
            <a:avLst/>
          </a:prstGeom>
        </p:spPr>
      </p:pic>
    </p:spTree>
    <p:extLst>
      <p:ext uri="{BB962C8B-B14F-4D97-AF65-F5344CB8AC3E}">
        <p14:creationId xmlns:p14="http://schemas.microsoft.com/office/powerpoint/2010/main" val="3863972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CAE2216-C240-4EDD-A5AF-575DEB1BBD37}" type="datetime1">
              <a:rPr lang="en-US" smtClean="0"/>
              <a:t>6/17/2019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(Re-)Import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999DC566-939A-4ADB-A1DD-33D464927E1F}" type="datetime1">
              <a:rPr lang="en-US" smtClean="0"/>
              <a:t>6/17/2019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uppieren 8">
            <a:extLst>
              <a:ext uri="{FF2B5EF4-FFF2-40B4-BE49-F238E27FC236}">
                <a16:creationId xmlns:a16="http://schemas.microsoft.com/office/drawing/2014/main" id="{779BB782-086B-45E5-91A6-23609A731DBF}"/>
              </a:ext>
            </a:extLst>
          </p:cNvPr>
          <p:cNvGrpSpPr/>
          <p:nvPr/>
        </p:nvGrpSpPr>
        <p:grpSpPr>
          <a:xfrm>
            <a:off x="11306346" y="5099747"/>
            <a:ext cx="1306664" cy="959758"/>
            <a:chOff x="2903325" y="5138580"/>
            <a:chExt cx="1306664" cy="959758"/>
          </a:xfrm>
        </p:grpSpPr>
        <p:pic>
          <p:nvPicPr>
            <p:cNvPr id="10" name="Grafik 9" descr="Ein Bild, das Objekt enthält.&#10;&#10;Automatisch generierte Beschreibung">
              <a:hlinkClick r:id="rId6"/>
              <a:extLst>
                <a:ext uri="{FF2B5EF4-FFF2-40B4-BE49-F238E27FC236}">
                  <a16:creationId xmlns:a16="http://schemas.microsoft.com/office/drawing/2014/main" id="{A5D81A0A-6F26-4243-8F13-299C17BE7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1" name="Textfeld 10">
              <a:extLst>
                <a:ext uri="{FF2B5EF4-FFF2-40B4-BE49-F238E27FC236}">
                  <a16:creationId xmlns:a16="http://schemas.microsoft.com/office/drawing/2014/main" id="{8C866CDF-7FCB-46EF-8D14-AC60353FAE09}"/>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907628"/>
            <a:ext cx="12192000" cy="9144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8195" y="3429000"/>
            <a:ext cx="3403806" cy="3403806"/>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791B42EB-5883-4671-AC28-C6EC3476A55A}" type="datetime1">
              <a:rPr lang="en-US" smtClean="0"/>
              <a:t>6/17/2019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03C94338-42A4-4827-9A65-0F6276F5E6F3}"/>
              </a:ext>
            </a:extLst>
          </p:cNvPr>
          <p:cNvSpPr>
            <a:spLocks noGrp="1"/>
          </p:cNvSpPr>
          <p:nvPr>
            <p:ph type="title"/>
          </p:nvPr>
        </p:nvSpPr>
        <p:spPr/>
        <p:txBody>
          <a:bodyPr/>
          <a:lstStyle/>
          <a:p>
            <a:r>
              <a:rPr lang="en-US" dirty="0"/>
              <a:t>Time for a Perfect advertisement clip ;-)</a:t>
            </a:r>
          </a:p>
        </p:txBody>
      </p:sp>
      <p:pic>
        <p:nvPicPr>
          <p:cNvPr id="9" name="Onlinemedien 8" title="Perfect Time">
            <a:hlinkClick r:id="" action="ppaction://media"/>
            <a:extLst>
              <a:ext uri="{FF2B5EF4-FFF2-40B4-BE49-F238E27FC236}">
                <a16:creationId xmlns:a16="http://schemas.microsoft.com/office/drawing/2014/main" id="{9F2A7B71-CD3E-47EF-9F3C-3256A7F9672D}"/>
              </a:ext>
            </a:extLst>
          </p:cNvPr>
          <p:cNvPicPr>
            <a:picLocks noGrp="1" noRot="1" noChangeAspect="1"/>
          </p:cNvPicPr>
          <p:nvPr>
            <p:ph idx="1"/>
            <a:videoFile r:link="rId1"/>
          </p:nvPr>
        </p:nvPicPr>
        <p:blipFill>
          <a:blip r:embed="rId3"/>
          <a:stretch>
            <a:fillRect/>
          </a:stretch>
        </p:blipFill>
        <p:spPr>
          <a:xfrm>
            <a:off x="0" y="206"/>
            <a:ext cx="12192000" cy="6857794"/>
          </a:xfrm>
          <a:prstGeom prst="rect">
            <a:avLst/>
          </a:prstGeom>
        </p:spPr>
      </p:pic>
      <p:sp>
        <p:nvSpPr>
          <p:cNvPr id="4" name="Datumsplatzhalter 3">
            <a:extLst>
              <a:ext uri="{FF2B5EF4-FFF2-40B4-BE49-F238E27FC236}">
                <a16:creationId xmlns:a16="http://schemas.microsoft.com/office/drawing/2014/main" id="{1F7F34CC-2CC8-4C0C-86A0-B287AC85920D}"/>
              </a:ext>
            </a:extLst>
          </p:cNvPr>
          <p:cNvSpPr>
            <a:spLocks noGrp="1"/>
          </p:cNvSpPr>
          <p:nvPr>
            <p:ph type="dt" sz="half" idx="10"/>
          </p:nvPr>
        </p:nvSpPr>
        <p:spPr/>
        <p:txBody>
          <a:bodyPr/>
          <a:lstStyle/>
          <a:p>
            <a:fld id="{5EB1412C-3C80-4E66-B13A-92F0BB8F1E5A}" type="datetime1">
              <a:rPr lang="en-US" smtClean="0"/>
              <a:t>6/17/2019</a:t>
            </a:fld>
            <a:endParaRPr lang="en-US" dirty="0"/>
          </a:p>
        </p:txBody>
      </p:sp>
      <p:sp>
        <p:nvSpPr>
          <p:cNvPr id="5" name="Fußzeilenplatzhalter 4">
            <a:extLst>
              <a:ext uri="{FF2B5EF4-FFF2-40B4-BE49-F238E27FC236}">
                <a16:creationId xmlns:a16="http://schemas.microsoft.com/office/drawing/2014/main" id="{BF7A41CB-9E6B-477B-BB65-7794904F444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520304CE-B3AF-4795-B791-2D5559F2CF9C}"/>
              </a:ext>
            </a:extLst>
          </p:cNvPr>
          <p:cNvSpPr>
            <a:spLocks noGrp="1"/>
          </p:cNvSpPr>
          <p:nvPr>
            <p:ph type="sldNum" sz="quarter" idx="12"/>
          </p:nvPr>
        </p:nvSpPr>
        <p:spPr/>
        <p:txBody>
          <a:bodyPr/>
          <a:lstStyle/>
          <a:p>
            <a:fld id="{74D7FCC3-41A2-4C40-B414-1C3BC48AFBF9}" type="slidenum">
              <a:rPr lang="en-US" smtClean="0"/>
              <a:t>28</a:t>
            </a:fld>
            <a:endParaRPr lang="en-US" dirty="0"/>
          </a:p>
        </p:txBody>
      </p:sp>
    </p:spTree>
    <p:extLst>
      <p:ext uri="{BB962C8B-B14F-4D97-AF65-F5344CB8AC3E}">
        <p14:creationId xmlns:p14="http://schemas.microsoft.com/office/powerpoint/2010/main" val="407289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1" presetClass="mediacall" presetSubtype="0" fill="hold" nodeType="afterEffect">
                                  <p:stCondLst>
                                    <p:cond delay="0"/>
                                  </p:stCondLst>
                                  <p:childTnLst>
                                    <p:cmd type="call" cmd="playFrom(0.0)">
                                      <p:cBhvr>
                                        <p:cTn id="12"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3"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a:bodyPr>
          <a:lstStyle/>
          <a:p>
            <a:pPr marL="457200" indent="-457200">
              <a:buFont typeface="+mj-lt"/>
              <a:buAutoNum type="arabicPeriod"/>
            </a:pPr>
            <a:r>
              <a:rPr lang="en-US" dirty="0"/>
              <a:t>The idea</a:t>
            </a:r>
          </a:p>
          <a:p>
            <a:pPr marL="457200" indent="-457200">
              <a:buFont typeface="+mj-lt"/>
              <a:buAutoNum type="arabicPeriod"/>
            </a:pPr>
            <a:r>
              <a:rPr lang="en-US" dirty="0"/>
              <a:t>The project</a:t>
            </a:r>
          </a:p>
          <a:p>
            <a:pPr marL="457200" indent="-457200">
              <a:buFont typeface="+mj-lt"/>
              <a:buAutoNum type="arabicPeriod"/>
            </a:pPr>
            <a:r>
              <a:rPr lang="en-US" dirty="0"/>
              <a:t>The (application) design</a:t>
            </a:r>
          </a:p>
          <a:p>
            <a:pPr marL="457200" indent="-457200">
              <a:buFont typeface="+mj-lt"/>
              <a:buAutoNum type="arabicPeriod"/>
            </a:pPr>
            <a:r>
              <a:rPr lang="en-US" dirty="0"/>
              <a:t>The product</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6/17/2019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fontScale="92500"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How much costs did Perfect Time accumulate?</a:t>
            </a:r>
          </a:p>
          <a:p>
            <a:r>
              <a:rPr lang="en-US" dirty="0"/>
              <a:t>What is the foundation of Perfect Time?</a:t>
            </a:r>
          </a:p>
          <a:p>
            <a:r>
              <a:rPr lang="en-US" dirty="0"/>
              <a:t>How was Perfect Time designed?</a:t>
            </a:r>
          </a:p>
          <a:p>
            <a:r>
              <a:rPr lang="en-US" dirty="0"/>
              <a:t>How is quality promoted and enforced?</a:t>
            </a:r>
          </a:p>
          <a:p>
            <a:r>
              <a:rPr lang="en-US" dirty="0"/>
              <a:t>Live Demo</a:t>
            </a:r>
          </a:p>
          <a:p>
            <a:r>
              <a:rPr lang="en-US" dirty="0"/>
              <a:t>Peering into the crystal ball</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6/17/2019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21288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4EED734C-EE9B-4A42-B16F-73545B187C51}" type="datetime1">
              <a:rPr lang="en-US" smtClean="0"/>
              <a:t>6/17/2019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5</a:t>
            </a:fld>
            <a:endParaRPr lang="en-US" dirty="0"/>
          </a:p>
        </p:txBody>
      </p:sp>
      <p:grpSp>
        <p:nvGrpSpPr>
          <p:cNvPr id="10" name="Gruppieren 9">
            <a:extLst>
              <a:ext uri="{FF2B5EF4-FFF2-40B4-BE49-F238E27FC236}">
                <a16:creationId xmlns:a16="http://schemas.microsoft.com/office/drawing/2014/main" id="{9E617137-7B5F-4B35-8F1A-72EA3B6DB4D4}"/>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007D16F7-F712-4111-B95A-9B736801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10A99C90-D844-413B-8E81-5460D004E6F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201369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26EF2B94-AEE6-46BE-A84C-3EF9E8BC7518}" type="datetime1">
              <a:rPr lang="en-US" smtClean="0"/>
              <a:t>6/17/2019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07A91CC0-FCAC-449E-A9A1-D9AE727D1B01}" type="datetime1">
              <a:rPr lang="en-US" smtClean="0"/>
              <a:t>6/17/2019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7</a:t>
            </a:fld>
            <a:endParaRPr lang="en-US" dirty="0"/>
          </a:p>
        </p:txBody>
      </p:sp>
      <p:grpSp>
        <p:nvGrpSpPr>
          <p:cNvPr id="7" name="Gruppieren 6">
            <a:extLst>
              <a:ext uri="{FF2B5EF4-FFF2-40B4-BE49-F238E27FC236}">
                <a16:creationId xmlns:a16="http://schemas.microsoft.com/office/drawing/2014/main" id="{90895D1C-A987-4FAE-8F9C-06410A79D141}"/>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2"/>
              <a:extLst>
                <a:ext uri="{FF2B5EF4-FFF2-40B4-BE49-F238E27FC236}">
                  <a16:creationId xmlns:a16="http://schemas.microsoft.com/office/drawing/2014/main" id="{A12A923A-6195-4C26-B19F-10139B653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37D68BB4-6873-4D09-9220-1462C66F2DE4}"/>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31302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fontScale="92500" lnSpcReduction="10000"/>
          </a:bodyPr>
          <a:lstStyle/>
          <a:p>
            <a:r>
              <a:rPr lang="en-US" dirty="0"/>
              <a:t>The project used Scrum.</a:t>
            </a:r>
          </a:p>
          <a:p>
            <a:pPr lvl="1"/>
            <a:r>
              <a:rPr lang="en-US" dirty="0"/>
              <a:t>Agile		-&gt; Weeklong sprints, quick to adapt</a:t>
            </a:r>
          </a:p>
          <a:p>
            <a:pPr lvl="1"/>
            <a:r>
              <a:rPr lang="en-US" dirty="0"/>
              <a:t>Clearly structured 	-&gt; Swim lanes to organize tasks, RUP phases &amp; workflows</a:t>
            </a:r>
          </a:p>
          <a:p>
            <a:pPr lvl="1"/>
            <a:r>
              <a:rPr lang="en-US" dirty="0"/>
              <a:t>Fast		-&gt; Breaking it down into small tasks, quick wins</a:t>
            </a:r>
          </a:p>
          <a:p>
            <a:r>
              <a:rPr lang="en-US" dirty="0"/>
              <a:t>We used RUP phases and Function Points for long-term planning.</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published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BDD1CDED-9BAE-470B-BFF2-82E17FE26317}" type="datetime1">
              <a:rPr lang="en-US" smtClean="0"/>
              <a:t>6/17/2019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grpSp>
        <p:nvGrpSpPr>
          <p:cNvPr id="10" name="Gruppieren 9">
            <a:extLst>
              <a:ext uri="{FF2B5EF4-FFF2-40B4-BE49-F238E27FC236}">
                <a16:creationId xmlns:a16="http://schemas.microsoft.com/office/drawing/2014/main" id="{8A6337D5-8413-46AF-85EE-976DA656A899}"/>
              </a:ext>
            </a:extLst>
          </p:cNvPr>
          <p:cNvGrpSpPr/>
          <p:nvPr/>
        </p:nvGrpSpPr>
        <p:grpSpPr>
          <a:xfrm>
            <a:off x="11306346" y="5099747"/>
            <a:ext cx="1306664" cy="959758"/>
            <a:chOff x="2903325" y="5138580"/>
            <a:chExt cx="1306664" cy="959758"/>
          </a:xfrm>
        </p:grpSpPr>
        <p:pic>
          <p:nvPicPr>
            <p:cNvPr id="11" name="Grafik 10" descr="Ein Bild, das Objekt enthält.&#10;&#10;Automatisch generierte Beschreibung">
              <a:hlinkClick r:id="rId3"/>
              <a:extLst>
                <a:ext uri="{FF2B5EF4-FFF2-40B4-BE49-F238E27FC236}">
                  <a16:creationId xmlns:a16="http://schemas.microsoft.com/office/drawing/2014/main" id="{EB9C443D-C4C3-4756-BA95-461658D15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2" name="Textfeld 11">
              <a:extLst>
                <a:ext uri="{FF2B5EF4-FFF2-40B4-BE49-F238E27FC236}">
                  <a16:creationId xmlns:a16="http://schemas.microsoft.com/office/drawing/2014/main" id="{530525DE-5C41-48C4-AE56-9E6F6AAD5B32}"/>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101105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1054</Words>
  <Application>Microsoft Office PowerPoint</Application>
  <PresentationFormat>Breitbild</PresentationFormat>
  <Paragraphs>257</Paragraphs>
  <Slides>28</Slides>
  <Notes>15</Notes>
  <HiddenSlides>3</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28</vt:i4>
      </vt:variant>
    </vt:vector>
  </HeadingPairs>
  <TitlesOfParts>
    <vt:vector size="35" baseType="lpstr">
      <vt:lpstr>Arial</vt:lpstr>
      <vt:lpstr>Bradley Hand ITC</vt:lpstr>
      <vt:lpstr>Calibri</vt:lpstr>
      <vt:lpstr>Century Gothic</vt:lpstr>
      <vt:lpstr>Segoe UI Black</vt:lpstr>
      <vt:lpstr>Wingdings</vt:lpstr>
      <vt:lpstr>Galerie</vt:lpstr>
      <vt:lpstr>PowerPoint-Präsentation</vt:lpstr>
      <vt:lpstr>Are you  ready for (a) Perfect Time?</vt:lpstr>
      <vt:lpstr>What to expect?</vt:lpstr>
      <vt:lpstr>What to expect?</vt:lpstr>
      <vt:lpstr>What is Perfect Time? The vision and the idea</vt:lpstr>
      <vt:lpstr>Why would you use Perfect Time? The customer benefit</vt:lpstr>
      <vt:lpstr>Who created Perfect Time?  The team and the RUP roles</vt:lpstr>
      <vt:lpstr>How did the team organize itself? Scrum and YouTrack</vt:lpstr>
      <vt:lpstr>PowerPoint-Präsentation</vt:lpstr>
      <vt:lpstr>How much costs did Perfect Time accumulate?</vt:lpstr>
      <vt:lpstr>What is the foundation of Perfect Time? React, Firebase and Redux</vt:lpstr>
      <vt:lpstr>What is the foundation of Perfect Time? Tech Stack (I)</vt:lpstr>
      <vt:lpstr>What is the foundation of Perfect Time? Tech Stack (II)</vt:lpstr>
      <vt:lpstr>What is the foundation of Perfect Time? Tech Stack &amp; Process</vt:lpstr>
      <vt:lpstr>PowerPoint-Präsentation</vt:lpstr>
      <vt:lpstr>How was Perfect Time designed? React &gt;&gt; Flux architecture</vt:lpstr>
      <vt:lpstr>How was Perfect Time designed? Container pattern</vt:lpstr>
      <vt:lpstr>How was Perfect Time designed? Use Cases</vt:lpstr>
      <vt:lpstr>How was Perfect Time designed? Use Cases</vt:lpstr>
      <vt:lpstr>How was Perfect Time designed? Use Cases</vt:lpstr>
      <vt:lpstr>How is quality promoted and enforced? Merge Requests, Feature testing</vt:lpstr>
      <vt:lpstr>How is quality promoted and enforced? Unit testing, Continuous Integration, Risk Mgmt.</vt:lpstr>
      <vt:lpstr>PowerPoint-Präsentation</vt:lpstr>
      <vt:lpstr>Live demonstration</vt:lpstr>
      <vt:lpstr>Peering into the crystal ball – Potential Add-ons</vt:lpstr>
      <vt:lpstr>PowerPoint-Präsentation</vt:lpstr>
      <vt:lpstr>Thank you  for your attention!</vt:lpstr>
      <vt:lpstr>Time for a Perfect advertisement clip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48</cp:revision>
  <dcterms:created xsi:type="dcterms:W3CDTF">2018-12-05T13:00:16Z</dcterms:created>
  <dcterms:modified xsi:type="dcterms:W3CDTF">2019-06-17T08:19:41Z</dcterms:modified>
</cp:coreProperties>
</file>